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10"/>
    <p:restoredTop sz="94702"/>
  </p:normalViewPr>
  <p:slideViewPr>
    <p:cSldViewPr snapToGrid="0">
      <p:cViewPr>
        <p:scale>
          <a:sx n="60" d="100"/>
          <a:sy n="60" d="100"/>
        </p:scale>
        <p:origin x="1272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6D316-F873-D868-D487-013B0AE7AC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AD8BC-2FDC-7C00-4C62-BDC5BD2C8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7F33A0-B641-CAF1-D074-335BD86D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2B517-0104-9532-3CC5-A6885C18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2EB819-C14E-9DC6-8087-EE48F891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307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5BE05-87DB-9836-7DE3-31A8394E3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420F7A-3730-9B27-953E-65453BDA0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02C42-C2C1-59FA-1A3C-05EA41AA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19468-A193-09F9-128E-FF620DF5F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2EE82-3FFE-11F4-7992-3F7C16353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84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DBC9BF-64E3-DF08-4415-851C41C9F3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ACAA4-1D6D-01A7-86D8-07343BF64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3F3B1B-E6EC-FD25-4E43-2669A3560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3F8A5-BB67-A59C-42E1-EC9C4E120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208A8-2695-D6EF-98D9-635F5E155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8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8BFB2-C1AB-1121-71AB-866158D9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ABEBC-E998-6564-E8C9-72940226B7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D3F36-FA30-FBA7-A7E1-77058D3B2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A774C-F48C-E857-5263-D70DED9A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8EFC2-C825-A3E0-6AB5-7B475CC71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64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4CA3-C58F-9BB4-D8AE-2AA81885C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9FC3F-F037-6163-7B74-8ABEEEE1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C9571B-0E87-A966-F376-D788C592A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D06CB4-0576-1BCA-1947-695F3E45E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6599B-D2F6-4A5B-13AF-FB91116B1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3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980D8-10A3-0BA6-68A9-603B97CF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7C6C3-22EA-1741-B931-FA0BCB766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5FBA8E-2315-6E4D-EBC0-F933BD5F07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E9A70-C296-40F6-5997-17AE86F75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F8F805-900B-C210-D832-9509884C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C04A4-12D0-1BA0-871E-0ACF3F3B1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2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FA283-21BF-1655-5126-991EE0A9C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9AD1A9-F10B-749F-ED5E-F6144E4733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B95A1-E399-BDB5-317E-68ACC4260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C364CB-D268-6FE8-55B2-B37F5536B8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067D16-552E-B14B-E50E-2AF56F634D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215CA7-5CCE-27B7-0536-E64DFF44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79312F-72AA-62C7-3285-4EF297659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845403-CFC1-5C9E-B46A-661A9683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2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BBE5-F532-EF1C-34E5-C28387DF0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36C3A-FD14-CBE5-CB8C-552208748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12C-BD92-D324-A43C-902A527CC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1A1C0-2D77-3B9A-CA3D-B9233DDA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0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F30FC-FE0D-9C84-D014-EC83DA06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4BEF8-37C8-BE7D-208A-ACD83D25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69806-BF77-4EB9-B1AA-56D6E66AD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1C66-4BB5-0EB0-9662-F7369235A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C5013-3BBC-8C80-06BA-61A007ED14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8440D-4BF1-F65E-DBA8-BF19BD6627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AEF969-4FCD-D3F3-048A-7021318F5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8CFF4-4A3F-CBCA-E248-371A2F3FA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DCD36-7786-D933-11E4-6EBC0E95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20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0D9B7-3916-50B3-8921-5764B322A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516EDE-3C18-EE6E-BBD3-6205C17EAF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3664F-2FFD-605E-035F-1B6BD970A3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93A25-190B-2158-4198-0584CB422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6E6D8C-6D37-5C0A-1AC0-019BFF4A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F170A-DCAD-3CF8-6789-00D5A10FC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02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3D03DE-8A06-1098-906C-CDEC9922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9D751D-78E4-8D44-D8ED-5B54707BB1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36100-60BE-E286-60F3-0980E838C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351C-1360-2E49-BEFD-6C75C47AB96A}" type="datetimeFigureOut">
              <a:rPr lang="en-US" smtClean="0"/>
              <a:t>2/9/26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BF8D0F-EC85-90B9-C29B-D9A0A1AAA0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E970-8F33-8864-A8E9-A585B34395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0E5964-06F5-DB40-8B66-F24291501B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21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microsoft.com/office/2007/relationships/hdphoto" Target="../media/hdphoto4.wdp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12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2.wdp"/><Relationship Id="rId5" Type="http://schemas.openxmlformats.org/officeDocument/2006/relationships/image" Target="../media/image55.png"/><Relationship Id="rId10" Type="http://schemas.microsoft.com/office/2007/relationships/hdphoto" Target="../media/hdphoto1.wdp"/><Relationship Id="rId4" Type="http://schemas.openxmlformats.org/officeDocument/2006/relationships/image" Target="../media/image59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roup 309">
            <a:extLst>
              <a:ext uri="{FF2B5EF4-FFF2-40B4-BE49-F238E27FC236}">
                <a16:creationId xmlns:a16="http://schemas.microsoft.com/office/drawing/2014/main" id="{1950ED85-015B-59E1-831A-C839B4CAE815}"/>
              </a:ext>
            </a:extLst>
          </p:cNvPr>
          <p:cNvGrpSpPr/>
          <p:nvPr/>
        </p:nvGrpSpPr>
        <p:grpSpPr>
          <a:xfrm>
            <a:off x="609600" y="445477"/>
            <a:ext cx="6518031" cy="5205046"/>
            <a:chOff x="609600" y="445477"/>
            <a:chExt cx="6518031" cy="5205046"/>
          </a:xfrm>
        </p:grpSpPr>
        <p:sp>
          <p:nvSpPr>
            <p:cNvPr id="306" name="Rectangle 305">
              <a:extLst>
                <a:ext uri="{FF2B5EF4-FFF2-40B4-BE49-F238E27FC236}">
                  <a16:creationId xmlns:a16="http://schemas.microsoft.com/office/drawing/2014/main" id="{4B9389CB-7E48-70D1-63B9-885C31C8C49F}"/>
                </a:ext>
              </a:extLst>
            </p:cNvPr>
            <p:cNvSpPr/>
            <p:nvPr/>
          </p:nvSpPr>
          <p:spPr>
            <a:xfrm>
              <a:off x="609600" y="445477"/>
              <a:ext cx="6518031" cy="52050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842A6700-A6DD-F5D4-BD67-F2084CE1FAA4}"/>
                </a:ext>
              </a:extLst>
            </p:cNvPr>
            <p:cNvGrpSpPr/>
            <p:nvPr/>
          </p:nvGrpSpPr>
          <p:grpSpPr>
            <a:xfrm>
              <a:off x="835197" y="539955"/>
              <a:ext cx="6085633" cy="4036397"/>
              <a:chOff x="835197" y="539955"/>
              <a:chExt cx="6085633" cy="4036397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3E853643-7174-5F44-F39E-F0B8CBF69919}"/>
                  </a:ext>
                </a:extLst>
              </p:cNvPr>
              <p:cNvSpPr/>
              <p:nvPr/>
            </p:nvSpPr>
            <p:spPr>
              <a:xfrm>
                <a:off x="1343378" y="1591733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9D7FF0BF-CC94-0B2E-FDBD-04D12DF47AA3}"/>
                  </a:ext>
                </a:extLst>
              </p:cNvPr>
              <p:cNvSpPr/>
              <p:nvPr/>
            </p:nvSpPr>
            <p:spPr>
              <a:xfrm>
                <a:off x="1343378" y="2015066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8B3CD012-B9CD-D048-9AAE-A919AE54B232}"/>
                  </a:ext>
                </a:extLst>
              </p:cNvPr>
              <p:cNvSpPr/>
              <p:nvPr/>
            </p:nvSpPr>
            <p:spPr>
              <a:xfrm>
                <a:off x="1343377" y="2438399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331AC0F9-F8A2-5DCA-D735-B21E53505221}"/>
                  </a:ext>
                </a:extLst>
              </p:cNvPr>
              <p:cNvSpPr/>
              <p:nvPr/>
            </p:nvSpPr>
            <p:spPr>
              <a:xfrm>
                <a:off x="1343377" y="2861732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75946BD-FE62-39AF-7DC0-4D6683D7B219}"/>
                  </a:ext>
                </a:extLst>
              </p:cNvPr>
              <p:cNvSpPr/>
              <p:nvPr/>
            </p:nvSpPr>
            <p:spPr>
              <a:xfrm>
                <a:off x="2534356" y="1168400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90D1E32F-330A-BD2C-5D3D-0557068B0981}"/>
                  </a:ext>
                </a:extLst>
              </p:cNvPr>
              <p:cNvSpPr/>
              <p:nvPr/>
            </p:nvSpPr>
            <p:spPr>
              <a:xfrm>
                <a:off x="2534356" y="1591733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B0B91AA-0939-66D4-E0BF-89DBFA10BC05}"/>
                  </a:ext>
                </a:extLst>
              </p:cNvPr>
              <p:cNvSpPr/>
              <p:nvPr/>
            </p:nvSpPr>
            <p:spPr>
              <a:xfrm>
                <a:off x="2534355" y="2015066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2619B29-D78B-D4C5-F66F-DED93C7D701A}"/>
                  </a:ext>
                </a:extLst>
              </p:cNvPr>
              <p:cNvSpPr/>
              <p:nvPr/>
            </p:nvSpPr>
            <p:spPr>
              <a:xfrm>
                <a:off x="2534355" y="2438399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94221A07-D1CE-DC18-5B70-47BBF49B5DF8}"/>
                  </a:ext>
                </a:extLst>
              </p:cNvPr>
              <p:cNvSpPr/>
              <p:nvPr/>
            </p:nvSpPr>
            <p:spPr>
              <a:xfrm>
                <a:off x="2534355" y="2861732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0E21393-C6E5-5731-41DC-DA7C6382158F}"/>
                  </a:ext>
                </a:extLst>
              </p:cNvPr>
              <p:cNvSpPr/>
              <p:nvPr/>
            </p:nvSpPr>
            <p:spPr>
              <a:xfrm>
                <a:off x="2534355" y="3285065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12DC84C-4573-777C-E832-F9755EF0DC46}"/>
                  </a:ext>
                </a:extLst>
              </p:cNvPr>
              <p:cNvSpPr/>
              <p:nvPr/>
            </p:nvSpPr>
            <p:spPr>
              <a:xfrm>
                <a:off x="3635021" y="2015066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87C53F8-A57D-51B5-80FC-122C7A176905}"/>
                  </a:ext>
                </a:extLst>
              </p:cNvPr>
              <p:cNvSpPr/>
              <p:nvPr/>
            </p:nvSpPr>
            <p:spPr>
              <a:xfrm>
                <a:off x="3635021" y="2438399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BD39808-E520-8D4C-C4F0-AE0739658788}"/>
                  </a:ext>
                </a:extLst>
              </p:cNvPr>
              <p:cNvCxnSpPr>
                <a:cxnSpLocks/>
                <a:stCxn id="4" idx="6"/>
                <a:endCxn id="10" idx="2"/>
              </p:cNvCxnSpPr>
              <p:nvPr/>
            </p:nvCxnSpPr>
            <p:spPr>
              <a:xfrm flipV="1">
                <a:off x="1603023" y="1298223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05805A8-0AAD-4E55-C107-0166F4260E6A}"/>
                  </a:ext>
                </a:extLst>
              </p:cNvPr>
              <p:cNvCxnSpPr>
                <a:cxnSpLocks/>
                <a:stCxn id="4" idx="6"/>
                <a:endCxn id="11" idx="2"/>
              </p:cNvCxnSpPr>
              <p:nvPr/>
            </p:nvCxnSpPr>
            <p:spPr>
              <a:xfrm>
                <a:off x="1603023" y="1721556"/>
                <a:ext cx="9313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4A16569-1A5F-E94E-A595-87DF4784FF6E}"/>
                  </a:ext>
                </a:extLst>
              </p:cNvPr>
              <p:cNvCxnSpPr>
                <a:cxnSpLocks/>
                <a:stCxn id="4" idx="6"/>
                <a:endCxn id="12" idx="2"/>
              </p:cNvCxnSpPr>
              <p:nvPr/>
            </p:nvCxnSpPr>
            <p:spPr>
              <a:xfrm>
                <a:off x="1603023" y="1721556"/>
                <a:ext cx="931332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F340895-E1DF-E4D7-ADC9-EDCA156E67BD}"/>
                  </a:ext>
                </a:extLst>
              </p:cNvPr>
              <p:cNvCxnSpPr>
                <a:cxnSpLocks/>
                <a:stCxn id="4" idx="6"/>
                <a:endCxn id="13" idx="2"/>
              </p:cNvCxnSpPr>
              <p:nvPr/>
            </p:nvCxnSpPr>
            <p:spPr>
              <a:xfrm>
                <a:off x="1603023" y="1721556"/>
                <a:ext cx="931332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2619076-5AA8-023B-AA53-7AA35A17E994}"/>
                  </a:ext>
                </a:extLst>
              </p:cNvPr>
              <p:cNvCxnSpPr>
                <a:cxnSpLocks/>
                <a:stCxn id="4" idx="6"/>
                <a:endCxn id="14" idx="2"/>
              </p:cNvCxnSpPr>
              <p:nvPr/>
            </p:nvCxnSpPr>
            <p:spPr>
              <a:xfrm>
                <a:off x="1603023" y="1721556"/>
                <a:ext cx="931332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436A2FD-1D71-9E70-7E35-DB46CFB51FC7}"/>
                  </a:ext>
                </a:extLst>
              </p:cNvPr>
              <p:cNvCxnSpPr>
                <a:cxnSpLocks/>
                <a:stCxn id="4" idx="6"/>
                <a:endCxn id="15" idx="2"/>
              </p:cNvCxnSpPr>
              <p:nvPr/>
            </p:nvCxnSpPr>
            <p:spPr>
              <a:xfrm>
                <a:off x="1603023" y="1721556"/>
                <a:ext cx="931332" cy="16933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72F0F6D-702B-F82A-81AD-A8A99BAEB6B9}"/>
                  </a:ext>
                </a:extLst>
              </p:cNvPr>
              <p:cNvCxnSpPr>
                <a:cxnSpLocks/>
                <a:stCxn id="5" idx="6"/>
                <a:endCxn id="10" idx="2"/>
              </p:cNvCxnSpPr>
              <p:nvPr/>
            </p:nvCxnSpPr>
            <p:spPr>
              <a:xfrm flipV="1">
                <a:off x="1603023" y="1298223"/>
                <a:ext cx="931333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F385354-F299-B7A1-44CF-53A0B0B1C6BC}"/>
                  </a:ext>
                </a:extLst>
              </p:cNvPr>
              <p:cNvCxnSpPr>
                <a:cxnSpLocks/>
                <a:stCxn id="5" idx="6"/>
                <a:endCxn id="11" idx="2"/>
              </p:cNvCxnSpPr>
              <p:nvPr/>
            </p:nvCxnSpPr>
            <p:spPr>
              <a:xfrm flipV="1">
                <a:off x="1603023" y="1721556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6CC4E9C-A747-6524-A292-2CE9A96C09B8}"/>
                  </a:ext>
                </a:extLst>
              </p:cNvPr>
              <p:cNvCxnSpPr>
                <a:cxnSpLocks/>
                <a:stCxn id="5" idx="6"/>
                <a:endCxn id="12" idx="2"/>
              </p:cNvCxnSpPr>
              <p:nvPr/>
            </p:nvCxnSpPr>
            <p:spPr>
              <a:xfrm>
                <a:off x="1603023" y="2144889"/>
                <a:ext cx="931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3672B9CA-B457-DAD8-CE5E-F4BA7364456D}"/>
                  </a:ext>
                </a:extLst>
              </p:cNvPr>
              <p:cNvCxnSpPr>
                <a:cxnSpLocks/>
                <a:stCxn id="5" idx="6"/>
                <a:endCxn id="13" idx="2"/>
              </p:cNvCxnSpPr>
              <p:nvPr/>
            </p:nvCxnSpPr>
            <p:spPr>
              <a:xfrm>
                <a:off x="1603023" y="2144889"/>
                <a:ext cx="931332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9AC3C74-A84A-C272-2C80-E62241ADC0A2}"/>
                  </a:ext>
                </a:extLst>
              </p:cNvPr>
              <p:cNvCxnSpPr>
                <a:cxnSpLocks/>
                <a:stCxn id="5" idx="6"/>
                <a:endCxn id="14" idx="2"/>
              </p:cNvCxnSpPr>
              <p:nvPr/>
            </p:nvCxnSpPr>
            <p:spPr>
              <a:xfrm>
                <a:off x="1603023" y="2144889"/>
                <a:ext cx="931332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75EC5249-9C05-B00F-7949-997E3D32770B}"/>
                  </a:ext>
                </a:extLst>
              </p:cNvPr>
              <p:cNvCxnSpPr>
                <a:cxnSpLocks/>
                <a:stCxn id="5" idx="6"/>
                <a:endCxn id="15" idx="2"/>
              </p:cNvCxnSpPr>
              <p:nvPr/>
            </p:nvCxnSpPr>
            <p:spPr>
              <a:xfrm>
                <a:off x="1603023" y="2144889"/>
                <a:ext cx="931332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C5DED07D-DA3B-B369-A1D4-09A35566B02E}"/>
                  </a:ext>
                </a:extLst>
              </p:cNvPr>
              <p:cNvCxnSpPr>
                <a:cxnSpLocks/>
                <a:stCxn id="6" idx="6"/>
                <a:endCxn id="10" idx="2"/>
              </p:cNvCxnSpPr>
              <p:nvPr/>
            </p:nvCxnSpPr>
            <p:spPr>
              <a:xfrm flipV="1">
                <a:off x="1603022" y="1298223"/>
                <a:ext cx="931334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6B0A8F4-8397-A4C5-55B5-A59B169DBBBB}"/>
                  </a:ext>
                </a:extLst>
              </p:cNvPr>
              <p:cNvCxnSpPr>
                <a:cxnSpLocks/>
                <a:stCxn id="6" idx="6"/>
                <a:endCxn id="11" idx="2"/>
              </p:cNvCxnSpPr>
              <p:nvPr/>
            </p:nvCxnSpPr>
            <p:spPr>
              <a:xfrm flipV="1">
                <a:off x="1603022" y="1721556"/>
                <a:ext cx="931334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ECA937FB-52AB-7012-CFA4-240F6A0A9598}"/>
                  </a:ext>
                </a:extLst>
              </p:cNvPr>
              <p:cNvCxnSpPr>
                <a:cxnSpLocks/>
                <a:stCxn id="6" idx="6"/>
                <a:endCxn id="12" idx="2"/>
              </p:cNvCxnSpPr>
              <p:nvPr/>
            </p:nvCxnSpPr>
            <p:spPr>
              <a:xfrm flipV="1">
                <a:off x="1603022" y="2144889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9B3B3C3-C2CA-3B7B-5B69-A73213F5ED84}"/>
                  </a:ext>
                </a:extLst>
              </p:cNvPr>
              <p:cNvCxnSpPr>
                <a:cxnSpLocks/>
                <a:stCxn id="6" idx="6"/>
                <a:endCxn id="13" idx="2"/>
              </p:cNvCxnSpPr>
              <p:nvPr/>
            </p:nvCxnSpPr>
            <p:spPr>
              <a:xfrm>
                <a:off x="1603022" y="2568222"/>
                <a:ext cx="9313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6069B566-1EB8-B4B0-FF9F-E2B0BC2CA6E4}"/>
                  </a:ext>
                </a:extLst>
              </p:cNvPr>
              <p:cNvCxnSpPr>
                <a:cxnSpLocks/>
                <a:stCxn id="6" idx="6"/>
                <a:endCxn id="14" idx="2"/>
              </p:cNvCxnSpPr>
              <p:nvPr/>
            </p:nvCxnSpPr>
            <p:spPr>
              <a:xfrm>
                <a:off x="1603022" y="2568222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EFA565D2-915A-2806-3261-F83A964F55EC}"/>
                  </a:ext>
                </a:extLst>
              </p:cNvPr>
              <p:cNvCxnSpPr>
                <a:cxnSpLocks/>
                <a:stCxn id="6" idx="6"/>
                <a:endCxn id="15" idx="2"/>
              </p:cNvCxnSpPr>
              <p:nvPr/>
            </p:nvCxnSpPr>
            <p:spPr>
              <a:xfrm>
                <a:off x="1603022" y="2568222"/>
                <a:ext cx="931333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67D95734-18A1-5726-CFBC-CF11033BEBC3}"/>
                  </a:ext>
                </a:extLst>
              </p:cNvPr>
              <p:cNvCxnSpPr>
                <a:cxnSpLocks/>
                <a:stCxn id="7" idx="6"/>
                <a:endCxn id="10" idx="2"/>
              </p:cNvCxnSpPr>
              <p:nvPr/>
            </p:nvCxnSpPr>
            <p:spPr>
              <a:xfrm flipV="1">
                <a:off x="1603022" y="1298223"/>
                <a:ext cx="931334" cy="16933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8CE0C733-8391-BB97-E9FA-50646CE93E64}"/>
                  </a:ext>
                </a:extLst>
              </p:cNvPr>
              <p:cNvCxnSpPr>
                <a:cxnSpLocks/>
                <a:stCxn id="7" idx="6"/>
                <a:endCxn id="11" idx="2"/>
              </p:cNvCxnSpPr>
              <p:nvPr/>
            </p:nvCxnSpPr>
            <p:spPr>
              <a:xfrm flipV="1">
                <a:off x="1603022" y="1721556"/>
                <a:ext cx="931334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F5E808B3-B955-6B98-189A-75B00A6FCDFF}"/>
                  </a:ext>
                </a:extLst>
              </p:cNvPr>
              <p:cNvCxnSpPr>
                <a:cxnSpLocks/>
                <a:stCxn id="7" idx="6"/>
                <a:endCxn id="12" idx="2"/>
              </p:cNvCxnSpPr>
              <p:nvPr/>
            </p:nvCxnSpPr>
            <p:spPr>
              <a:xfrm flipV="1">
                <a:off x="1603022" y="2144889"/>
                <a:ext cx="931333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99467145-A076-E5A2-2ED2-89797301FA59}"/>
                  </a:ext>
                </a:extLst>
              </p:cNvPr>
              <p:cNvCxnSpPr>
                <a:cxnSpLocks/>
                <a:stCxn id="7" idx="6"/>
                <a:endCxn id="13" idx="2"/>
              </p:cNvCxnSpPr>
              <p:nvPr/>
            </p:nvCxnSpPr>
            <p:spPr>
              <a:xfrm flipV="1">
                <a:off x="1603022" y="2568222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2CECDF15-33D2-736F-25F4-0CF3185C0883}"/>
                  </a:ext>
                </a:extLst>
              </p:cNvPr>
              <p:cNvCxnSpPr>
                <a:cxnSpLocks/>
                <a:stCxn id="7" idx="6"/>
                <a:endCxn id="14" idx="2"/>
              </p:cNvCxnSpPr>
              <p:nvPr/>
            </p:nvCxnSpPr>
            <p:spPr>
              <a:xfrm>
                <a:off x="1603022" y="2991555"/>
                <a:ext cx="9313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E492604B-E7AD-6268-4198-6B40BBED0A75}"/>
                  </a:ext>
                </a:extLst>
              </p:cNvPr>
              <p:cNvCxnSpPr>
                <a:cxnSpLocks/>
                <a:stCxn id="7" idx="6"/>
                <a:endCxn id="15" idx="2"/>
              </p:cNvCxnSpPr>
              <p:nvPr/>
            </p:nvCxnSpPr>
            <p:spPr>
              <a:xfrm>
                <a:off x="1603022" y="2991555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1FC7837F-FFA8-E543-6C03-1BCFCE9576B9}"/>
                  </a:ext>
                </a:extLst>
              </p:cNvPr>
              <p:cNvCxnSpPr>
                <a:cxnSpLocks/>
                <a:stCxn id="10" idx="6"/>
                <a:endCxn id="16" idx="2"/>
              </p:cNvCxnSpPr>
              <p:nvPr/>
            </p:nvCxnSpPr>
            <p:spPr>
              <a:xfrm>
                <a:off x="2794001" y="1298223"/>
                <a:ext cx="841020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8712926A-1556-9274-2543-D65183795C54}"/>
                  </a:ext>
                </a:extLst>
              </p:cNvPr>
              <p:cNvCxnSpPr>
                <a:cxnSpLocks/>
                <a:stCxn id="11" idx="6"/>
                <a:endCxn id="16" idx="2"/>
              </p:cNvCxnSpPr>
              <p:nvPr/>
            </p:nvCxnSpPr>
            <p:spPr>
              <a:xfrm>
                <a:off x="2794001" y="1721556"/>
                <a:ext cx="841020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1284023-09E8-A0E1-1347-50DB8EC5253C}"/>
                  </a:ext>
                </a:extLst>
              </p:cNvPr>
              <p:cNvCxnSpPr>
                <a:cxnSpLocks/>
                <a:stCxn id="12" idx="6"/>
                <a:endCxn id="16" idx="2"/>
              </p:cNvCxnSpPr>
              <p:nvPr/>
            </p:nvCxnSpPr>
            <p:spPr>
              <a:xfrm>
                <a:off x="2794000" y="2144889"/>
                <a:ext cx="8410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EB428D07-790F-912E-7EEE-3DD2DEA8DB7B}"/>
                  </a:ext>
                </a:extLst>
              </p:cNvPr>
              <p:cNvCxnSpPr>
                <a:cxnSpLocks/>
                <a:stCxn id="13" idx="6"/>
                <a:endCxn id="16" idx="2"/>
              </p:cNvCxnSpPr>
              <p:nvPr/>
            </p:nvCxnSpPr>
            <p:spPr>
              <a:xfrm flipV="1">
                <a:off x="2794000" y="2144889"/>
                <a:ext cx="841021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40815DE4-A6E3-042E-37E7-A70E8ACE5B0C}"/>
                  </a:ext>
                </a:extLst>
              </p:cNvPr>
              <p:cNvCxnSpPr>
                <a:cxnSpLocks/>
                <a:stCxn id="14" idx="6"/>
                <a:endCxn id="16" idx="2"/>
              </p:cNvCxnSpPr>
              <p:nvPr/>
            </p:nvCxnSpPr>
            <p:spPr>
              <a:xfrm flipV="1">
                <a:off x="2794000" y="2144889"/>
                <a:ext cx="841021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7D6BFAB7-91B9-6A53-4678-65F170325615}"/>
                  </a:ext>
                </a:extLst>
              </p:cNvPr>
              <p:cNvCxnSpPr>
                <a:cxnSpLocks/>
                <a:stCxn id="15" idx="6"/>
                <a:endCxn id="16" idx="2"/>
              </p:cNvCxnSpPr>
              <p:nvPr/>
            </p:nvCxnSpPr>
            <p:spPr>
              <a:xfrm flipV="1">
                <a:off x="2794000" y="2144889"/>
                <a:ext cx="841021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933730B7-F0E3-E60F-F628-7E2D86BD8E3E}"/>
                  </a:ext>
                </a:extLst>
              </p:cNvPr>
              <p:cNvCxnSpPr>
                <a:cxnSpLocks/>
                <a:stCxn id="10" idx="6"/>
                <a:endCxn id="17" idx="2"/>
              </p:cNvCxnSpPr>
              <p:nvPr/>
            </p:nvCxnSpPr>
            <p:spPr>
              <a:xfrm>
                <a:off x="2794001" y="1298223"/>
                <a:ext cx="841020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4CA70D52-FFA3-8C98-0D2E-2F34956D713C}"/>
                  </a:ext>
                </a:extLst>
              </p:cNvPr>
              <p:cNvCxnSpPr>
                <a:cxnSpLocks/>
                <a:stCxn id="11" idx="6"/>
                <a:endCxn id="17" idx="2"/>
              </p:cNvCxnSpPr>
              <p:nvPr/>
            </p:nvCxnSpPr>
            <p:spPr>
              <a:xfrm>
                <a:off x="2794001" y="1721556"/>
                <a:ext cx="841020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5920D54C-EF11-C7E9-9CEC-9DA0177DE0BF}"/>
                  </a:ext>
                </a:extLst>
              </p:cNvPr>
              <p:cNvCxnSpPr>
                <a:cxnSpLocks/>
                <a:stCxn id="12" idx="6"/>
                <a:endCxn id="17" idx="2"/>
              </p:cNvCxnSpPr>
              <p:nvPr/>
            </p:nvCxnSpPr>
            <p:spPr>
              <a:xfrm>
                <a:off x="2794000" y="2144889"/>
                <a:ext cx="841021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5A5A86E4-131C-9B3E-1C8D-1BF98C95F9BE}"/>
                  </a:ext>
                </a:extLst>
              </p:cNvPr>
              <p:cNvCxnSpPr>
                <a:cxnSpLocks/>
                <a:stCxn id="13" idx="6"/>
                <a:endCxn id="17" idx="2"/>
              </p:cNvCxnSpPr>
              <p:nvPr/>
            </p:nvCxnSpPr>
            <p:spPr>
              <a:xfrm>
                <a:off x="2794000" y="2568222"/>
                <a:ext cx="8410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3CE901A0-7490-C677-95B7-079B0569B9D3}"/>
                  </a:ext>
                </a:extLst>
              </p:cNvPr>
              <p:cNvCxnSpPr>
                <a:cxnSpLocks/>
                <a:stCxn id="14" idx="6"/>
                <a:endCxn id="17" idx="2"/>
              </p:cNvCxnSpPr>
              <p:nvPr/>
            </p:nvCxnSpPr>
            <p:spPr>
              <a:xfrm flipV="1">
                <a:off x="2794000" y="2568222"/>
                <a:ext cx="841021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7995274-169D-BE1F-6DF7-95DC0E1EBF47}"/>
                  </a:ext>
                </a:extLst>
              </p:cNvPr>
              <p:cNvCxnSpPr>
                <a:cxnSpLocks/>
                <a:stCxn id="15" idx="6"/>
                <a:endCxn id="17" idx="2"/>
              </p:cNvCxnSpPr>
              <p:nvPr/>
            </p:nvCxnSpPr>
            <p:spPr>
              <a:xfrm flipV="1">
                <a:off x="2794000" y="2568222"/>
                <a:ext cx="841021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D5A23698-2624-A2B2-0FCC-6383A0D4F1BA}"/>
                  </a:ext>
                </a:extLst>
              </p:cNvPr>
              <p:cNvSpPr/>
              <p:nvPr/>
            </p:nvSpPr>
            <p:spPr>
              <a:xfrm flipH="1">
                <a:off x="5926664" y="1591733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01A2ECBB-595B-0C96-EE40-C3F3B7F26E90}"/>
                  </a:ext>
                </a:extLst>
              </p:cNvPr>
              <p:cNvSpPr/>
              <p:nvPr/>
            </p:nvSpPr>
            <p:spPr>
              <a:xfrm flipH="1">
                <a:off x="5926664" y="2015066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390F343C-16C5-5FE6-2C99-DA24805D9E62}"/>
                  </a:ext>
                </a:extLst>
              </p:cNvPr>
              <p:cNvSpPr/>
              <p:nvPr/>
            </p:nvSpPr>
            <p:spPr>
              <a:xfrm flipH="1">
                <a:off x="5926665" y="2438399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992396A1-B7EC-93E4-47C8-A099C81CFAC2}"/>
                  </a:ext>
                </a:extLst>
              </p:cNvPr>
              <p:cNvSpPr/>
              <p:nvPr/>
            </p:nvSpPr>
            <p:spPr>
              <a:xfrm flipH="1">
                <a:off x="5926665" y="2861732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37AF02A-7C87-71FB-67B2-3637A2548AB0}"/>
                  </a:ext>
                </a:extLst>
              </p:cNvPr>
              <p:cNvSpPr/>
              <p:nvPr/>
            </p:nvSpPr>
            <p:spPr>
              <a:xfrm flipH="1">
                <a:off x="4735686" y="1168400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D9D47AE-AC7B-EC81-0F37-18AB489C5EBA}"/>
                  </a:ext>
                </a:extLst>
              </p:cNvPr>
              <p:cNvSpPr/>
              <p:nvPr/>
            </p:nvSpPr>
            <p:spPr>
              <a:xfrm flipH="1">
                <a:off x="4735686" y="1591733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8066D085-8101-161D-432C-66BB13E327DD}"/>
                  </a:ext>
                </a:extLst>
              </p:cNvPr>
              <p:cNvSpPr/>
              <p:nvPr/>
            </p:nvSpPr>
            <p:spPr>
              <a:xfrm flipH="1">
                <a:off x="4735687" y="2015066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43AC4E96-0299-0075-1B68-88D480359267}"/>
                  </a:ext>
                </a:extLst>
              </p:cNvPr>
              <p:cNvSpPr/>
              <p:nvPr/>
            </p:nvSpPr>
            <p:spPr>
              <a:xfrm flipH="1">
                <a:off x="4735687" y="2438399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F72D95E4-73EA-2DD7-DBF3-D7E9C77FB17C}"/>
                  </a:ext>
                </a:extLst>
              </p:cNvPr>
              <p:cNvSpPr/>
              <p:nvPr/>
            </p:nvSpPr>
            <p:spPr>
              <a:xfrm flipH="1">
                <a:off x="4735687" y="2861732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C0968C47-8481-4713-782B-9C4AFF811AEB}"/>
                  </a:ext>
                </a:extLst>
              </p:cNvPr>
              <p:cNvSpPr/>
              <p:nvPr/>
            </p:nvSpPr>
            <p:spPr>
              <a:xfrm flipH="1">
                <a:off x="4735687" y="3285065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D1FB780D-7F3F-4795-215A-AF012375CB54}"/>
                  </a:ext>
                </a:extLst>
              </p:cNvPr>
              <p:cNvCxnSpPr>
                <a:cxnSpLocks/>
                <a:stCxn id="229" idx="6"/>
                <a:endCxn id="233" idx="2"/>
              </p:cNvCxnSpPr>
              <p:nvPr/>
            </p:nvCxnSpPr>
            <p:spPr>
              <a:xfrm flipH="1" flipV="1">
                <a:off x="4995331" y="1298223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9EA2A3F9-9B95-BD61-20B8-FE64C836DBDD}"/>
                  </a:ext>
                </a:extLst>
              </p:cNvPr>
              <p:cNvCxnSpPr>
                <a:cxnSpLocks/>
                <a:stCxn id="229" idx="6"/>
                <a:endCxn id="234" idx="2"/>
              </p:cNvCxnSpPr>
              <p:nvPr/>
            </p:nvCxnSpPr>
            <p:spPr>
              <a:xfrm flipH="1">
                <a:off x="4995331" y="1721556"/>
                <a:ext cx="9313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B309654D-02DB-62DB-21FB-C39C7C62D61A}"/>
                  </a:ext>
                </a:extLst>
              </p:cNvPr>
              <p:cNvCxnSpPr>
                <a:cxnSpLocks/>
                <a:stCxn id="229" idx="6"/>
                <a:endCxn id="235" idx="2"/>
              </p:cNvCxnSpPr>
              <p:nvPr/>
            </p:nvCxnSpPr>
            <p:spPr>
              <a:xfrm flipH="1">
                <a:off x="4995332" y="1721556"/>
                <a:ext cx="931332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7E56004F-1164-8BEE-32EF-93AB70298575}"/>
                  </a:ext>
                </a:extLst>
              </p:cNvPr>
              <p:cNvCxnSpPr>
                <a:cxnSpLocks/>
                <a:stCxn id="229" idx="6"/>
                <a:endCxn id="236" idx="2"/>
              </p:cNvCxnSpPr>
              <p:nvPr/>
            </p:nvCxnSpPr>
            <p:spPr>
              <a:xfrm flipH="1">
                <a:off x="4995332" y="1721556"/>
                <a:ext cx="931332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523F5DC9-7FDF-7B12-6C37-BD56E70BEBAD}"/>
                  </a:ext>
                </a:extLst>
              </p:cNvPr>
              <p:cNvCxnSpPr>
                <a:cxnSpLocks/>
                <a:stCxn id="229" idx="6"/>
                <a:endCxn id="237" idx="2"/>
              </p:cNvCxnSpPr>
              <p:nvPr/>
            </p:nvCxnSpPr>
            <p:spPr>
              <a:xfrm flipH="1">
                <a:off x="4995332" y="1721556"/>
                <a:ext cx="931332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6EE84713-82BF-5233-004B-EAF8106085EF}"/>
                  </a:ext>
                </a:extLst>
              </p:cNvPr>
              <p:cNvCxnSpPr>
                <a:cxnSpLocks/>
                <a:stCxn id="229" idx="6"/>
                <a:endCxn id="238" idx="2"/>
              </p:cNvCxnSpPr>
              <p:nvPr/>
            </p:nvCxnSpPr>
            <p:spPr>
              <a:xfrm flipH="1">
                <a:off x="4995332" y="1721556"/>
                <a:ext cx="931332" cy="16933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94B23CE2-57BD-7867-E9A3-0B3E1D9B9782}"/>
                  </a:ext>
                </a:extLst>
              </p:cNvPr>
              <p:cNvCxnSpPr>
                <a:cxnSpLocks/>
                <a:stCxn id="230" idx="6"/>
                <a:endCxn id="233" idx="2"/>
              </p:cNvCxnSpPr>
              <p:nvPr/>
            </p:nvCxnSpPr>
            <p:spPr>
              <a:xfrm flipH="1" flipV="1">
                <a:off x="4995331" y="1298223"/>
                <a:ext cx="931333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E04E295B-4681-65F6-8A5C-047EB8BF0E40}"/>
                  </a:ext>
                </a:extLst>
              </p:cNvPr>
              <p:cNvCxnSpPr>
                <a:cxnSpLocks/>
                <a:stCxn id="230" idx="6"/>
                <a:endCxn id="234" idx="2"/>
              </p:cNvCxnSpPr>
              <p:nvPr/>
            </p:nvCxnSpPr>
            <p:spPr>
              <a:xfrm flipH="1" flipV="1">
                <a:off x="4995331" y="1721556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E95E7ED6-4E5F-6C9D-2830-08B911FE855B}"/>
                  </a:ext>
                </a:extLst>
              </p:cNvPr>
              <p:cNvCxnSpPr>
                <a:cxnSpLocks/>
                <a:stCxn id="230" idx="6"/>
                <a:endCxn id="235" idx="2"/>
              </p:cNvCxnSpPr>
              <p:nvPr/>
            </p:nvCxnSpPr>
            <p:spPr>
              <a:xfrm flipH="1">
                <a:off x="4995332" y="2144889"/>
                <a:ext cx="93133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6C80CB1-788E-C080-0712-2C9ED38EC327}"/>
                  </a:ext>
                </a:extLst>
              </p:cNvPr>
              <p:cNvCxnSpPr>
                <a:cxnSpLocks/>
                <a:stCxn id="230" idx="6"/>
                <a:endCxn id="236" idx="2"/>
              </p:cNvCxnSpPr>
              <p:nvPr/>
            </p:nvCxnSpPr>
            <p:spPr>
              <a:xfrm flipH="1">
                <a:off x="4995332" y="2144889"/>
                <a:ext cx="931332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0B8A49FB-B9B5-79EF-8732-BF71C9071C60}"/>
                  </a:ext>
                </a:extLst>
              </p:cNvPr>
              <p:cNvCxnSpPr>
                <a:cxnSpLocks/>
                <a:stCxn id="230" idx="6"/>
                <a:endCxn id="237" idx="2"/>
              </p:cNvCxnSpPr>
              <p:nvPr/>
            </p:nvCxnSpPr>
            <p:spPr>
              <a:xfrm flipH="1">
                <a:off x="4995332" y="2144889"/>
                <a:ext cx="931332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6A4DEA9A-9047-D70D-652F-7AECFDC09425}"/>
                  </a:ext>
                </a:extLst>
              </p:cNvPr>
              <p:cNvCxnSpPr>
                <a:cxnSpLocks/>
                <a:stCxn id="230" idx="6"/>
                <a:endCxn id="238" idx="2"/>
              </p:cNvCxnSpPr>
              <p:nvPr/>
            </p:nvCxnSpPr>
            <p:spPr>
              <a:xfrm flipH="1">
                <a:off x="4995332" y="2144889"/>
                <a:ext cx="931332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F5CB45E5-D9A8-06C0-5786-7FE7FCE89193}"/>
                  </a:ext>
                </a:extLst>
              </p:cNvPr>
              <p:cNvCxnSpPr>
                <a:cxnSpLocks/>
                <a:stCxn id="231" idx="6"/>
                <a:endCxn id="233" idx="2"/>
              </p:cNvCxnSpPr>
              <p:nvPr/>
            </p:nvCxnSpPr>
            <p:spPr>
              <a:xfrm flipH="1" flipV="1">
                <a:off x="4995331" y="1298223"/>
                <a:ext cx="931334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E90E2BC8-60CF-CB49-9E12-7EFFB6189D02}"/>
                  </a:ext>
                </a:extLst>
              </p:cNvPr>
              <p:cNvCxnSpPr>
                <a:cxnSpLocks/>
                <a:stCxn id="231" idx="6"/>
                <a:endCxn id="234" idx="2"/>
              </p:cNvCxnSpPr>
              <p:nvPr/>
            </p:nvCxnSpPr>
            <p:spPr>
              <a:xfrm flipH="1" flipV="1">
                <a:off x="4995331" y="1721556"/>
                <a:ext cx="931334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30FB678F-0FC2-6902-4CD7-F1D2D6F5B286}"/>
                  </a:ext>
                </a:extLst>
              </p:cNvPr>
              <p:cNvCxnSpPr>
                <a:cxnSpLocks/>
                <a:stCxn id="231" idx="6"/>
                <a:endCxn id="235" idx="2"/>
              </p:cNvCxnSpPr>
              <p:nvPr/>
            </p:nvCxnSpPr>
            <p:spPr>
              <a:xfrm flipH="1" flipV="1">
                <a:off x="4995332" y="2144889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1A4E8FBD-A83C-A50E-3964-35269433C6B1}"/>
                  </a:ext>
                </a:extLst>
              </p:cNvPr>
              <p:cNvCxnSpPr>
                <a:cxnSpLocks/>
                <a:stCxn id="231" idx="6"/>
                <a:endCxn id="236" idx="2"/>
              </p:cNvCxnSpPr>
              <p:nvPr/>
            </p:nvCxnSpPr>
            <p:spPr>
              <a:xfrm flipH="1">
                <a:off x="4995332" y="2568222"/>
                <a:ext cx="9313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ED9D909-2B09-868B-1BF6-8FE058DB3427}"/>
                  </a:ext>
                </a:extLst>
              </p:cNvPr>
              <p:cNvCxnSpPr>
                <a:cxnSpLocks/>
                <a:stCxn id="231" idx="6"/>
                <a:endCxn id="237" idx="2"/>
              </p:cNvCxnSpPr>
              <p:nvPr/>
            </p:nvCxnSpPr>
            <p:spPr>
              <a:xfrm flipH="1">
                <a:off x="4995332" y="2568222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DFCCE1E-FA49-ED85-75E8-C57FD2E2F703}"/>
                  </a:ext>
                </a:extLst>
              </p:cNvPr>
              <p:cNvCxnSpPr>
                <a:cxnSpLocks/>
                <a:stCxn id="231" idx="6"/>
                <a:endCxn id="238" idx="2"/>
              </p:cNvCxnSpPr>
              <p:nvPr/>
            </p:nvCxnSpPr>
            <p:spPr>
              <a:xfrm flipH="1">
                <a:off x="4995332" y="2568222"/>
                <a:ext cx="931333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88F2EE28-614A-EE36-D118-8200D6822FC0}"/>
                  </a:ext>
                </a:extLst>
              </p:cNvPr>
              <p:cNvCxnSpPr>
                <a:cxnSpLocks/>
                <a:stCxn id="232" idx="6"/>
                <a:endCxn id="233" idx="2"/>
              </p:cNvCxnSpPr>
              <p:nvPr/>
            </p:nvCxnSpPr>
            <p:spPr>
              <a:xfrm flipH="1" flipV="1">
                <a:off x="4995331" y="1298223"/>
                <a:ext cx="931334" cy="16933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1DDC3A30-A787-7969-8E1D-76A790A01297}"/>
                  </a:ext>
                </a:extLst>
              </p:cNvPr>
              <p:cNvCxnSpPr>
                <a:cxnSpLocks/>
                <a:stCxn id="232" idx="6"/>
                <a:endCxn id="234" idx="2"/>
              </p:cNvCxnSpPr>
              <p:nvPr/>
            </p:nvCxnSpPr>
            <p:spPr>
              <a:xfrm flipH="1" flipV="1">
                <a:off x="4995331" y="1721556"/>
                <a:ext cx="931334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A4EC5EA2-FC3C-99D1-7651-24BC9FCCB2A9}"/>
                  </a:ext>
                </a:extLst>
              </p:cNvPr>
              <p:cNvCxnSpPr>
                <a:cxnSpLocks/>
                <a:stCxn id="232" idx="6"/>
                <a:endCxn id="235" idx="2"/>
              </p:cNvCxnSpPr>
              <p:nvPr/>
            </p:nvCxnSpPr>
            <p:spPr>
              <a:xfrm flipH="1" flipV="1">
                <a:off x="4995332" y="2144889"/>
                <a:ext cx="931333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82850E95-A46D-EDC5-48F8-159D8AE67D6E}"/>
                  </a:ext>
                </a:extLst>
              </p:cNvPr>
              <p:cNvCxnSpPr>
                <a:cxnSpLocks/>
                <a:stCxn id="232" idx="6"/>
                <a:endCxn id="236" idx="2"/>
              </p:cNvCxnSpPr>
              <p:nvPr/>
            </p:nvCxnSpPr>
            <p:spPr>
              <a:xfrm flipH="1" flipV="1">
                <a:off x="4995332" y="2568222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00936EDE-4313-7D20-F2DC-6512358A0304}"/>
                  </a:ext>
                </a:extLst>
              </p:cNvPr>
              <p:cNvCxnSpPr>
                <a:cxnSpLocks/>
                <a:stCxn id="232" idx="6"/>
                <a:endCxn id="237" idx="2"/>
              </p:cNvCxnSpPr>
              <p:nvPr/>
            </p:nvCxnSpPr>
            <p:spPr>
              <a:xfrm flipH="1">
                <a:off x="4995332" y="2991555"/>
                <a:ext cx="931333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A42DEFBD-7A6D-5554-8682-AAF1586CD087}"/>
                  </a:ext>
                </a:extLst>
              </p:cNvPr>
              <p:cNvCxnSpPr>
                <a:cxnSpLocks/>
                <a:stCxn id="232" idx="6"/>
                <a:endCxn id="238" idx="2"/>
              </p:cNvCxnSpPr>
              <p:nvPr/>
            </p:nvCxnSpPr>
            <p:spPr>
              <a:xfrm flipH="1">
                <a:off x="4995332" y="2991555"/>
                <a:ext cx="931333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78230C6C-2419-4C96-9837-49EF333E47B9}"/>
                  </a:ext>
                </a:extLst>
              </p:cNvPr>
              <p:cNvCxnSpPr>
                <a:cxnSpLocks/>
                <a:stCxn id="233" idx="6"/>
                <a:endCxn id="16" idx="6"/>
              </p:cNvCxnSpPr>
              <p:nvPr/>
            </p:nvCxnSpPr>
            <p:spPr>
              <a:xfrm flipH="1">
                <a:off x="3894666" y="1298223"/>
                <a:ext cx="841020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C85FB438-453D-D2C1-0E49-37C8BBC2E978}"/>
                  </a:ext>
                </a:extLst>
              </p:cNvPr>
              <p:cNvCxnSpPr>
                <a:cxnSpLocks/>
                <a:stCxn id="234" idx="6"/>
                <a:endCxn id="16" idx="6"/>
              </p:cNvCxnSpPr>
              <p:nvPr/>
            </p:nvCxnSpPr>
            <p:spPr>
              <a:xfrm flipH="1">
                <a:off x="3894666" y="1721556"/>
                <a:ext cx="841020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65FA34EF-8E55-AF68-E215-44C811EF9F74}"/>
                  </a:ext>
                </a:extLst>
              </p:cNvPr>
              <p:cNvCxnSpPr>
                <a:cxnSpLocks/>
                <a:stCxn id="235" idx="6"/>
                <a:endCxn id="16" idx="6"/>
              </p:cNvCxnSpPr>
              <p:nvPr/>
            </p:nvCxnSpPr>
            <p:spPr>
              <a:xfrm flipH="1">
                <a:off x="3894666" y="2144889"/>
                <a:ext cx="8410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5EA2B79-E40C-4B61-3C88-463A309FDECE}"/>
                  </a:ext>
                </a:extLst>
              </p:cNvPr>
              <p:cNvCxnSpPr>
                <a:cxnSpLocks/>
                <a:stCxn id="236" idx="6"/>
                <a:endCxn id="16" idx="6"/>
              </p:cNvCxnSpPr>
              <p:nvPr/>
            </p:nvCxnSpPr>
            <p:spPr>
              <a:xfrm flipH="1" flipV="1">
                <a:off x="3894666" y="2144889"/>
                <a:ext cx="841021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4BE8E19E-EFFE-A6F1-AA2C-1BC0AD30CD9F}"/>
                  </a:ext>
                </a:extLst>
              </p:cNvPr>
              <p:cNvCxnSpPr>
                <a:cxnSpLocks/>
                <a:stCxn id="237" idx="6"/>
                <a:endCxn id="16" idx="6"/>
              </p:cNvCxnSpPr>
              <p:nvPr/>
            </p:nvCxnSpPr>
            <p:spPr>
              <a:xfrm flipH="1" flipV="1">
                <a:off x="3894666" y="2144889"/>
                <a:ext cx="841021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84222B6A-57CE-3C84-63F8-635A485C71EA}"/>
                  </a:ext>
                </a:extLst>
              </p:cNvPr>
              <p:cNvCxnSpPr>
                <a:cxnSpLocks/>
                <a:stCxn id="238" idx="6"/>
                <a:endCxn id="16" idx="6"/>
              </p:cNvCxnSpPr>
              <p:nvPr/>
            </p:nvCxnSpPr>
            <p:spPr>
              <a:xfrm flipH="1" flipV="1">
                <a:off x="3894666" y="2144889"/>
                <a:ext cx="841021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D0AF1414-4D97-F220-6BB8-402E72AA3B74}"/>
                  </a:ext>
                </a:extLst>
              </p:cNvPr>
              <p:cNvCxnSpPr>
                <a:cxnSpLocks/>
                <a:stCxn id="233" idx="6"/>
                <a:endCxn id="17" idx="6"/>
              </p:cNvCxnSpPr>
              <p:nvPr/>
            </p:nvCxnSpPr>
            <p:spPr>
              <a:xfrm flipH="1">
                <a:off x="3894666" y="1298223"/>
                <a:ext cx="841020" cy="126999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B2D90A2-4A95-C123-4D8A-22521218EBDA}"/>
                  </a:ext>
                </a:extLst>
              </p:cNvPr>
              <p:cNvCxnSpPr>
                <a:cxnSpLocks/>
                <a:stCxn id="234" idx="6"/>
                <a:endCxn id="17" idx="6"/>
              </p:cNvCxnSpPr>
              <p:nvPr/>
            </p:nvCxnSpPr>
            <p:spPr>
              <a:xfrm flipH="1">
                <a:off x="3894666" y="1721556"/>
                <a:ext cx="841020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B5150213-1A56-B985-8742-2AF3F1CB4647}"/>
                  </a:ext>
                </a:extLst>
              </p:cNvPr>
              <p:cNvCxnSpPr>
                <a:cxnSpLocks/>
                <a:stCxn id="235" idx="6"/>
                <a:endCxn id="17" idx="6"/>
              </p:cNvCxnSpPr>
              <p:nvPr/>
            </p:nvCxnSpPr>
            <p:spPr>
              <a:xfrm flipH="1">
                <a:off x="3894666" y="2144889"/>
                <a:ext cx="841021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623E0949-2B54-CE40-C7F5-A2B4215421CB}"/>
                  </a:ext>
                </a:extLst>
              </p:cNvPr>
              <p:cNvCxnSpPr>
                <a:cxnSpLocks/>
                <a:stCxn id="236" idx="6"/>
                <a:endCxn id="17" idx="6"/>
              </p:cNvCxnSpPr>
              <p:nvPr/>
            </p:nvCxnSpPr>
            <p:spPr>
              <a:xfrm flipH="1">
                <a:off x="3894666" y="2568222"/>
                <a:ext cx="84102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815B823C-4186-F962-EA70-4DF2B373FD95}"/>
                  </a:ext>
                </a:extLst>
              </p:cNvPr>
              <p:cNvCxnSpPr>
                <a:cxnSpLocks/>
                <a:stCxn id="237" idx="6"/>
                <a:endCxn id="17" idx="6"/>
              </p:cNvCxnSpPr>
              <p:nvPr/>
            </p:nvCxnSpPr>
            <p:spPr>
              <a:xfrm flipH="1" flipV="1">
                <a:off x="3894666" y="2568222"/>
                <a:ext cx="841021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3D5F86EB-3AA9-FCE7-688B-86DFA4133582}"/>
                  </a:ext>
                </a:extLst>
              </p:cNvPr>
              <p:cNvCxnSpPr>
                <a:cxnSpLocks/>
                <a:stCxn id="238" idx="6"/>
                <a:endCxn id="17" idx="6"/>
              </p:cNvCxnSpPr>
              <p:nvPr/>
            </p:nvCxnSpPr>
            <p:spPr>
              <a:xfrm flipH="1" flipV="1">
                <a:off x="3894666" y="2568222"/>
                <a:ext cx="841021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4B357AAF-93FB-924F-F806-9814E0BC653D}"/>
                      </a:ext>
                    </a:extLst>
                  </p:cNvPr>
                  <p:cNvSpPr txBox="1"/>
                  <p:nvPr/>
                </p:nvSpPr>
                <p:spPr>
                  <a:xfrm>
                    <a:off x="1347797" y="3558084"/>
                    <a:ext cx="196913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4B357AAF-93FB-924F-F806-9814E0BC653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7797" y="3558084"/>
                    <a:ext cx="196913" cy="30777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37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F2AAE9C8-2CEF-4472-6412-7980D490DF5A}"/>
                      </a:ext>
                    </a:extLst>
                  </p:cNvPr>
                  <p:cNvSpPr txBox="1"/>
                  <p:nvPr/>
                </p:nvSpPr>
                <p:spPr>
                  <a:xfrm>
                    <a:off x="3729013" y="3558084"/>
                    <a:ext cx="180690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F2AAE9C8-2CEF-4472-6412-7980D490DF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9013" y="3558084"/>
                    <a:ext cx="180690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3333" r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3EFAC041-B17B-B5F9-29F5-00A03F2D47F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9742" y="3558084"/>
                    <a:ext cx="25487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3EFAC041-B17B-B5F9-29F5-00A03F2D47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9742" y="3558084"/>
                    <a:ext cx="254877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8095" r="-19048" b="-8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632BBD09-F967-34CD-D8C1-ABBF8319A744}"/>
                  </a:ext>
                </a:extLst>
              </p:cNvPr>
              <p:cNvCxnSpPr/>
              <p:nvPr/>
            </p:nvCxnSpPr>
            <p:spPr>
              <a:xfrm>
                <a:off x="1452852" y="903111"/>
                <a:ext cx="2308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BD159EEF-D93F-CBB5-81EC-A655E3B5F8BB}"/>
                      </a:ext>
                    </a:extLst>
                  </p:cNvPr>
                  <p:cNvSpPr txBox="1"/>
                  <p:nvPr/>
                </p:nvSpPr>
                <p:spPr>
                  <a:xfrm>
                    <a:off x="2571094" y="539955"/>
                    <a:ext cx="201465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BD159EEF-D93F-CBB5-81EC-A655E3B5F8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71094" y="539955"/>
                    <a:ext cx="201465" cy="30777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1176" r="-35294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98B43E6C-1623-1C65-795F-8942ABBC3862}"/>
                  </a:ext>
                </a:extLst>
              </p:cNvPr>
              <p:cNvCxnSpPr/>
              <p:nvPr/>
            </p:nvCxnSpPr>
            <p:spPr>
              <a:xfrm>
                <a:off x="3787322" y="903111"/>
                <a:ext cx="230867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EFA4198A-5268-F3A5-6839-1C4931879763}"/>
                      </a:ext>
                    </a:extLst>
                  </p:cNvPr>
                  <p:cNvSpPr txBox="1"/>
                  <p:nvPr/>
                </p:nvSpPr>
                <p:spPr>
                  <a:xfrm>
                    <a:off x="4589475" y="547470"/>
                    <a:ext cx="465512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EFA4198A-5268-F3A5-6839-1C493187976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9475" y="547470"/>
                    <a:ext cx="465512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8919" r="-5405" b="-32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97" name="TextBox 296">
                <a:extLst>
                  <a:ext uri="{FF2B5EF4-FFF2-40B4-BE49-F238E27FC236}">
                    <a16:creationId xmlns:a16="http://schemas.microsoft.com/office/drawing/2014/main" id="{9EBD67E0-908A-4FF7-2D8E-59FE06D2A48D}"/>
                  </a:ext>
                </a:extLst>
              </p:cNvPr>
              <p:cNvSpPr txBox="1"/>
              <p:nvPr/>
            </p:nvSpPr>
            <p:spPr>
              <a:xfrm>
                <a:off x="835197" y="3835725"/>
                <a:ext cx="11996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Input data</a:t>
                </a:r>
              </a:p>
            </p:txBody>
          </p:sp>
          <p:sp>
            <p:nvSpPr>
              <p:cNvPr id="298" name="TextBox 297">
                <a:extLst>
                  <a:ext uri="{FF2B5EF4-FFF2-40B4-BE49-F238E27FC236}">
                    <a16:creationId xmlns:a16="http://schemas.microsoft.com/office/drawing/2014/main" id="{13114CFC-6929-7B3B-A140-1CAAB73F6755}"/>
                  </a:ext>
                </a:extLst>
              </p:cNvPr>
              <p:cNvSpPr txBox="1"/>
              <p:nvPr/>
            </p:nvSpPr>
            <p:spPr>
              <a:xfrm>
                <a:off x="2600101" y="3835725"/>
                <a:ext cx="23294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Latent representation</a:t>
                </a:r>
              </a:p>
            </p:txBody>
          </p:sp>
          <p:sp>
            <p:nvSpPr>
              <p:cNvPr id="299" name="TextBox 298">
                <a:extLst>
                  <a:ext uri="{FF2B5EF4-FFF2-40B4-BE49-F238E27FC236}">
                    <a16:creationId xmlns:a16="http://schemas.microsoft.com/office/drawing/2014/main" id="{AFE562DD-877F-DC4B-6196-9A57CF2F3E91}"/>
                  </a:ext>
                </a:extLst>
              </p:cNvPr>
              <p:cNvSpPr txBox="1"/>
              <p:nvPr/>
            </p:nvSpPr>
            <p:spPr>
              <a:xfrm>
                <a:off x="5203436" y="3835725"/>
                <a:ext cx="1717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Reconstruction</a:t>
                </a:r>
              </a:p>
            </p:txBody>
          </p:sp>
          <p:sp>
            <p:nvSpPr>
              <p:cNvPr id="300" name="TextBox 299">
                <a:extLst>
                  <a:ext uri="{FF2B5EF4-FFF2-40B4-BE49-F238E27FC236}">
                    <a16:creationId xmlns:a16="http://schemas.microsoft.com/office/drawing/2014/main" id="{98492E3C-A102-4550-C3AC-7296FBF87C92}"/>
                  </a:ext>
                </a:extLst>
              </p:cNvPr>
              <p:cNvSpPr txBox="1"/>
              <p:nvPr/>
            </p:nvSpPr>
            <p:spPr>
              <a:xfrm>
                <a:off x="1393338" y="885037"/>
                <a:ext cx="10166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Encoder</a:t>
                </a:r>
              </a:p>
            </p:txBody>
          </p:sp>
          <p:sp>
            <p:nvSpPr>
              <p:cNvPr id="301" name="TextBox 300">
                <a:extLst>
                  <a:ext uri="{FF2B5EF4-FFF2-40B4-BE49-F238E27FC236}">
                    <a16:creationId xmlns:a16="http://schemas.microsoft.com/office/drawing/2014/main" id="{E8B0D2A9-4F10-4079-4E04-7A49769D6333}"/>
                  </a:ext>
                </a:extLst>
              </p:cNvPr>
              <p:cNvSpPr txBox="1"/>
              <p:nvPr/>
            </p:nvSpPr>
            <p:spPr>
              <a:xfrm>
                <a:off x="3747907" y="885037"/>
                <a:ext cx="1042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Decoder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B5715E37-4E8A-B3D6-D77C-2D50B365EBF8}"/>
                      </a:ext>
                    </a:extLst>
                  </p:cNvPr>
                  <p:cNvSpPr txBox="1"/>
                  <p:nvPr/>
                </p:nvSpPr>
                <p:spPr>
                  <a:xfrm>
                    <a:off x="3664431" y="1955645"/>
                    <a:ext cx="200824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02" name="TextBox 301">
                    <a:extLst>
                      <a:ext uri="{FF2B5EF4-FFF2-40B4-BE49-F238E27FC236}">
                        <a16:creationId xmlns:a16="http://schemas.microsoft.com/office/drawing/2014/main" id="{B5715E37-4E8A-B3D6-D77C-2D50B365EB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431" y="1955645"/>
                    <a:ext cx="200824" cy="307777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9412" r="-23529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AC8EF367-5173-0BD9-729E-4044F4E1539B}"/>
                      </a:ext>
                    </a:extLst>
                  </p:cNvPr>
                  <p:cNvSpPr txBox="1"/>
                  <p:nvPr/>
                </p:nvSpPr>
                <p:spPr>
                  <a:xfrm>
                    <a:off x="3664431" y="2391754"/>
                    <a:ext cx="209866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03" name="TextBox 302">
                    <a:extLst>
                      <a:ext uri="{FF2B5EF4-FFF2-40B4-BE49-F238E27FC236}">
                        <a16:creationId xmlns:a16="http://schemas.microsoft.com/office/drawing/2014/main" id="{AC8EF367-5173-0BD9-729E-4044F4E153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4431" y="2391754"/>
                    <a:ext cx="209866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4ED65A5E-425F-9893-7D51-E0AE008375E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5196" y="4207020"/>
                    <a:ext cx="271029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𝒩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04" name="TextBox 303">
                    <a:extLst>
                      <a:ext uri="{FF2B5EF4-FFF2-40B4-BE49-F238E27FC236}">
                        <a16:creationId xmlns:a16="http://schemas.microsoft.com/office/drawing/2014/main" id="{4ED65A5E-425F-9893-7D51-E0AE008375E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5196" y="4207020"/>
                    <a:ext cx="2710294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7" name="Bent Arrow 306">
              <a:extLst>
                <a:ext uri="{FF2B5EF4-FFF2-40B4-BE49-F238E27FC236}">
                  <a16:creationId xmlns:a16="http://schemas.microsoft.com/office/drawing/2014/main" id="{C635D839-19CE-CAB9-4FBC-6479C3854E63}"/>
                </a:ext>
              </a:extLst>
            </p:cNvPr>
            <p:cNvSpPr/>
            <p:nvPr/>
          </p:nvSpPr>
          <p:spPr>
            <a:xfrm rot="16200000">
              <a:off x="1755535" y="3865682"/>
              <a:ext cx="656493" cy="1647095"/>
            </a:xfrm>
            <a:prstGeom prst="bentArrow">
              <a:avLst>
                <a:gd name="adj1" fmla="val 11335"/>
                <a:gd name="adj2" fmla="val 16925"/>
                <a:gd name="adj3" fmla="val 25000"/>
                <a:gd name="adj4" fmla="val 4375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8" name="Bent Arrow 307">
              <a:extLst>
                <a:ext uri="{FF2B5EF4-FFF2-40B4-BE49-F238E27FC236}">
                  <a16:creationId xmlns:a16="http://schemas.microsoft.com/office/drawing/2014/main" id="{E55AA03C-FAD3-EACA-50BA-5E8ACD42E854}"/>
                </a:ext>
              </a:extLst>
            </p:cNvPr>
            <p:cNvSpPr/>
            <p:nvPr/>
          </p:nvSpPr>
          <p:spPr>
            <a:xfrm rot="5400000" flipH="1">
              <a:off x="5032131" y="3865682"/>
              <a:ext cx="656494" cy="1647095"/>
            </a:xfrm>
            <a:prstGeom prst="bentArrow">
              <a:avLst>
                <a:gd name="adj1" fmla="val 11335"/>
                <a:gd name="adj2" fmla="val 16925"/>
                <a:gd name="adj3" fmla="val 25000"/>
                <a:gd name="adj4" fmla="val 4375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C4997888-063B-ECE5-E143-F2380CE5FC03}"/>
                    </a:ext>
                  </a:extLst>
                </p:cNvPr>
                <p:cNvSpPr txBox="1"/>
                <p:nvPr/>
              </p:nvSpPr>
              <p:spPr>
                <a:xfrm>
                  <a:off x="1901651" y="4770511"/>
                  <a:ext cx="3777381" cy="7694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u="sng" dirty="0"/>
                    <a:t>Training loss</a:t>
                  </a:r>
                </a:p>
                <a:p>
                  <a:pPr algn="ctr"/>
                  <a:endParaRPr lang="en-US" sz="800" dirty="0"/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KL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), </m:t>
                        </m:r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𝒩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i="1" dirty="0"/>
                </a:p>
              </p:txBody>
            </p:sp>
          </mc:Choice>
          <mc:Fallback>
            <p:sp>
              <p:nvSpPr>
                <p:cNvPr id="309" name="TextBox 308">
                  <a:extLst>
                    <a:ext uri="{FF2B5EF4-FFF2-40B4-BE49-F238E27FC236}">
                      <a16:creationId xmlns:a16="http://schemas.microsoft.com/office/drawing/2014/main" id="{C4997888-063B-ECE5-E143-F2380CE5FC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1651" y="4770511"/>
                  <a:ext cx="3777381" cy="769441"/>
                </a:xfrm>
                <a:prstGeom prst="rect">
                  <a:avLst/>
                </a:prstGeom>
                <a:blipFill>
                  <a:blip r:embed="rId10"/>
                  <a:stretch>
                    <a:fillRect t="-3226" b="-64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85047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B0BC6-3F30-1B32-AF73-13478B25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305">
            <a:extLst>
              <a:ext uri="{FF2B5EF4-FFF2-40B4-BE49-F238E27FC236}">
                <a16:creationId xmlns:a16="http://schemas.microsoft.com/office/drawing/2014/main" id="{5E3B5C43-B36E-2DB4-076D-E56E5A815F80}"/>
              </a:ext>
            </a:extLst>
          </p:cNvPr>
          <p:cNvSpPr/>
          <p:nvPr/>
        </p:nvSpPr>
        <p:spPr>
          <a:xfrm>
            <a:off x="567346" y="445477"/>
            <a:ext cx="6560285" cy="40766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89DC090-6F56-DB34-E150-28753B12F5EF}"/>
              </a:ext>
            </a:extLst>
          </p:cNvPr>
          <p:cNvGrpSpPr/>
          <p:nvPr/>
        </p:nvGrpSpPr>
        <p:grpSpPr>
          <a:xfrm>
            <a:off x="1210783" y="1179811"/>
            <a:ext cx="2551289" cy="2376310"/>
            <a:chOff x="1210783" y="1179811"/>
            <a:chExt cx="2551289" cy="237631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62427CF-ABE0-E422-B460-1238F2AA4E5F}"/>
                </a:ext>
              </a:extLst>
            </p:cNvPr>
            <p:cNvSpPr/>
            <p:nvPr/>
          </p:nvSpPr>
          <p:spPr>
            <a:xfrm>
              <a:off x="1210783" y="2026477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DC5FB3B-0B08-1730-700D-D6EC54637663}"/>
                </a:ext>
              </a:extLst>
            </p:cNvPr>
            <p:cNvSpPr/>
            <p:nvPr/>
          </p:nvSpPr>
          <p:spPr>
            <a:xfrm>
              <a:off x="1210783" y="2449810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0F590369-237C-88E5-23A8-F7CA33DAC8DE}"/>
                </a:ext>
              </a:extLst>
            </p:cNvPr>
            <p:cNvSpPr/>
            <p:nvPr/>
          </p:nvSpPr>
          <p:spPr>
            <a:xfrm flipH="1">
              <a:off x="3502426" y="1603144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9277CFC3-55F3-4DE2-6838-19A734FA4541}"/>
                </a:ext>
              </a:extLst>
            </p:cNvPr>
            <p:cNvSpPr/>
            <p:nvPr/>
          </p:nvSpPr>
          <p:spPr>
            <a:xfrm flipH="1">
              <a:off x="3502426" y="2026477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902D8CA-D674-6F82-42C9-8272DCB746A9}"/>
                </a:ext>
              </a:extLst>
            </p:cNvPr>
            <p:cNvSpPr/>
            <p:nvPr/>
          </p:nvSpPr>
          <p:spPr>
            <a:xfrm flipH="1">
              <a:off x="3502427" y="2449810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3BF431D4-671B-6B38-5882-CFF0E72AFEFA}"/>
                </a:ext>
              </a:extLst>
            </p:cNvPr>
            <p:cNvSpPr/>
            <p:nvPr/>
          </p:nvSpPr>
          <p:spPr>
            <a:xfrm flipH="1">
              <a:off x="3502427" y="2873143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8E810F14-CAE5-801A-E724-D2DE9BAC85C2}"/>
                </a:ext>
              </a:extLst>
            </p:cNvPr>
            <p:cNvSpPr/>
            <p:nvPr/>
          </p:nvSpPr>
          <p:spPr>
            <a:xfrm flipH="1">
              <a:off x="2311448" y="1179811"/>
              <a:ext cx="259645" cy="259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2C60AD51-BE9F-32A7-BAC5-DF1CFD34EE08}"/>
                </a:ext>
              </a:extLst>
            </p:cNvPr>
            <p:cNvSpPr/>
            <p:nvPr/>
          </p:nvSpPr>
          <p:spPr>
            <a:xfrm flipH="1">
              <a:off x="2311448" y="1603144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5CC1CB09-2386-3F8C-AA03-CE195503C1C3}"/>
                </a:ext>
              </a:extLst>
            </p:cNvPr>
            <p:cNvSpPr/>
            <p:nvPr/>
          </p:nvSpPr>
          <p:spPr>
            <a:xfrm flipH="1">
              <a:off x="2311449" y="2026477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278EADB0-F76D-3E77-E4A9-FD34EA390412}"/>
                </a:ext>
              </a:extLst>
            </p:cNvPr>
            <p:cNvSpPr/>
            <p:nvPr/>
          </p:nvSpPr>
          <p:spPr>
            <a:xfrm flipH="1">
              <a:off x="2311449" y="2449810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2CB7823F-AB27-825F-C307-A61AD08402C8}"/>
                </a:ext>
              </a:extLst>
            </p:cNvPr>
            <p:cNvSpPr/>
            <p:nvPr/>
          </p:nvSpPr>
          <p:spPr>
            <a:xfrm flipH="1">
              <a:off x="2311449" y="2873143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226FA407-96B7-C86A-A783-47F282EF8F33}"/>
                </a:ext>
              </a:extLst>
            </p:cNvPr>
            <p:cNvSpPr/>
            <p:nvPr/>
          </p:nvSpPr>
          <p:spPr>
            <a:xfrm flipH="1">
              <a:off x="2311449" y="3296476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5E894ECF-544D-0899-EE3D-3713DBC03176}"/>
                </a:ext>
              </a:extLst>
            </p:cNvPr>
            <p:cNvCxnSpPr>
              <a:cxnSpLocks/>
              <a:stCxn id="229" idx="6"/>
              <a:endCxn id="233" idx="2"/>
            </p:cNvCxnSpPr>
            <p:nvPr/>
          </p:nvCxnSpPr>
          <p:spPr>
            <a:xfrm flipH="1" flipV="1">
              <a:off x="2571093" y="1309634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CCBB346-B9C9-B79B-4385-4BFAA06B7827}"/>
                </a:ext>
              </a:extLst>
            </p:cNvPr>
            <p:cNvCxnSpPr>
              <a:cxnSpLocks/>
              <a:stCxn id="229" idx="6"/>
              <a:endCxn id="234" idx="2"/>
            </p:cNvCxnSpPr>
            <p:nvPr/>
          </p:nvCxnSpPr>
          <p:spPr>
            <a:xfrm flipH="1">
              <a:off x="2571093" y="1732967"/>
              <a:ext cx="9313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6B87A3F8-DFE4-56B6-A117-DEFB3DF4E091}"/>
                </a:ext>
              </a:extLst>
            </p:cNvPr>
            <p:cNvCxnSpPr>
              <a:cxnSpLocks/>
              <a:stCxn id="229" idx="6"/>
              <a:endCxn id="235" idx="2"/>
            </p:cNvCxnSpPr>
            <p:nvPr/>
          </p:nvCxnSpPr>
          <p:spPr>
            <a:xfrm flipH="1">
              <a:off x="2571094" y="1732967"/>
              <a:ext cx="931332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6037E97-D7DD-E84B-B59F-8E110008E970}"/>
                </a:ext>
              </a:extLst>
            </p:cNvPr>
            <p:cNvCxnSpPr>
              <a:cxnSpLocks/>
              <a:stCxn id="229" idx="6"/>
              <a:endCxn id="236" idx="2"/>
            </p:cNvCxnSpPr>
            <p:nvPr/>
          </p:nvCxnSpPr>
          <p:spPr>
            <a:xfrm flipH="1">
              <a:off x="2571094" y="1732967"/>
              <a:ext cx="931332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34F49763-D825-DA94-D89A-02D78FF785FC}"/>
                </a:ext>
              </a:extLst>
            </p:cNvPr>
            <p:cNvCxnSpPr>
              <a:cxnSpLocks/>
              <a:stCxn id="229" idx="6"/>
              <a:endCxn id="237" idx="2"/>
            </p:cNvCxnSpPr>
            <p:nvPr/>
          </p:nvCxnSpPr>
          <p:spPr>
            <a:xfrm flipH="1">
              <a:off x="2571094" y="1732967"/>
              <a:ext cx="931332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B56AFB06-02A7-7E3F-F550-D395124A4184}"/>
                </a:ext>
              </a:extLst>
            </p:cNvPr>
            <p:cNvCxnSpPr>
              <a:cxnSpLocks/>
              <a:stCxn id="229" idx="6"/>
              <a:endCxn id="238" idx="2"/>
            </p:cNvCxnSpPr>
            <p:nvPr/>
          </p:nvCxnSpPr>
          <p:spPr>
            <a:xfrm flipH="1">
              <a:off x="2571094" y="1732967"/>
              <a:ext cx="931332" cy="1693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5940BA4-D5A9-287C-F48F-95FE7EF11E23}"/>
                </a:ext>
              </a:extLst>
            </p:cNvPr>
            <p:cNvCxnSpPr>
              <a:cxnSpLocks/>
              <a:stCxn id="230" idx="6"/>
              <a:endCxn id="233" idx="2"/>
            </p:cNvCxnSpPr>
            <p:nvPr/>
          </p:nvCxnSpPr>
          <p:spPr>
            <a:xfrm flipH="1" flipV="1">
              <a:off x="2571093" y="1309634"/>
              <a:ext cx="931333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FDAA9B56-C906-50D1-0805-4D72A2808DEA}"/>
                </a:ext>
              </a:extLst>
            </p:cNvPr>
            <p:cNvCxnSpPr>
              <a:cxnSpLocks/>
              <a:stCxn id="230" idx="6"/>
              <a:endCxn id="234" idx="2"/>
            </p:cNvCxnSpPr>
            <p:nvPr/>
          </p:nvCxnSpPr>
          <p:spPr>
            <a:xfrm flipH="1" flipV="1">
              <a:off x="2571093" y="1732967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45BB31A8-47FD-E4E9-AB78-54D7CAA2FF32}"/>
                </a:ext>
              </a:extLst>
            </p:cNvPr>
            <p:cNvCxnSpPr>
              <a:cxnSpLocks/>
              <a:stCxn id="230" idx="6"/>
              <a:endCxn id="235" idx="2"/>
            </p:cNvCxnSpPr>
            <p:nvPr/>
          </p:nvCxnSpPr>
          <p:spPr>
            <a:xfrm flipH="1">
              <a:off x="2571094" y="2156300"/>
              <a:ext cx="931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29A1FE2-2F25-7583-E2D4-38E596E5B5F9}"/>
                </a:ext>
              </a:extLst>
            </p:cNvPr>
            <p:cNvCxnSpPr>
              <a:cxnSpLocks/>
              <a:stCxn id="230" idx="6"/>
              <a:endCxn id="236" idx="2"/>
            </p:cNvCxnSpPr>
            <p:nvPr/>
          </p:nvCxnSpPr>
          <p:spPr>
            <a:xfrm flipH="1">
              <a:off x="2571094" y="2156300"/>
              <a:ext cx="931332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11C4951A-ECB1-8138-2465-FC15BEB2FD7D}"/>
                </a:ext>
              </a:extLst>
            </p:cNvPr>
            <p:cNvCxnSpPr>
              <a:cxnSpLocks/>
              <a:stCxn id="230" idx="6"/>
              <a:endCxn id="237" idx="2"/>
            </p:cNvCxnSpPr>
            <p:nvPr/>
          </p:nvCxnSpPr>
          <p:spPr>
            <a:xfrm flipH="1">
              <a:off x="2571094" y="2156300"/>
              <a:ext cx="931332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EDD0FE8-F519-7283-0665-F702AAD17E17}"/>
                </a:ext>
              </a:extLst>
            </p:cNvPr>
            <p:cNvCxnSpPr>
              <a:cxnSpLocks/>
              <a:stCxn id="230" idx="6"/>
              <a:endCxn id="238" idx="2"/>
            </p:cNvCxnSpPr>
            <p:nvPr/>
          </p:nvCxnSpPr>
          <p:spPr>
            <a:xfrm flipH="1">
              <a:off x="2571094" y="2156300"/>
              <a:ext cx="931332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CAD49DE6-48E5-1D48-D18E-2A1EC9BCFFD9}"/>
                </a:ext>
              </a:extLst>
            </p:cNvPr>
            <p:cNvCxnSpPr>
              <a:cxnSpLocks/>
              <a:stCxn id="231" idx="6"/>
              <a:endCxn id="233" idx="2"/>
            </p:cNvCxnSpPr>
            <p:nvPr/>
          </p:nvCxnSpPr>
          <p:spPr>
            <a:xfrm flipH="1" flipV="1">
              <a:off x="2571093" y="1309634"/>
              <a:ext cx="931334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1E8019BE-8817-0C19-74C2-1A5AB61B62A1}"/>
                </a:ext>
              </a:extLst>
            </p:cNvPr>
            <p:cNvCxnSpPr>
              <a:cxnSpLocks/>
              <a:stCxn id="231" idx="6"/>
              <a:endCxn id="234" idx="2"/>
            </p:cNvCxnSpPr>
            <p:nvPr/>
          </p:nvCxnSpPr>
          <p:spPr>
            <a:xfrm flipH="1" flipV="1">
              <a:off x="2571093" y="1732967"/>
              <a:ext cx="931334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7AB5341E-A7B7-C453-1FF1-D92DE39C6118}"/>
                </a:ext>
              </a:extLst>
            </p:cNvPr>
            <p:cNvCxnSpPr>
              <a:cxnSpLocks/>
              <a:stCxn id="231" idx="6"/>
              <a:endCxn id="235" idx="2"/>
            </p:cNvCxnSpPr>
            <p:nvPr/>
          </p:nvCxnSpPr>
          <p:spPr>
            <a:xfrm flipH="1" flipV="1">
              <a:off x="2571094" y="2156300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15ED078F-DE7B-83F3-02EB-BF2E1CA1AEB5}"/>
                </a:ext>
              </a:extLst>
            </p:cNvPr>
            <p:cNvCxnSpPr>
              <a:cxnSpLocks/>
              <a:stCxn id="231" idx="6"/>
              <a:endCxn id="236" idx="2"/>
            </p:cNvCxnSpPr>
            <p:nvPr/>
          </p:nvCxnSpPr>
          <p:spPr>
            <a:xfrm flipH="1">
              <a:off x="2571094" y="2579633"/>
              <a:ext cx="9313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C4809784-5422-12ED-4527-7725F49E0A2C}"/>
                </a:ext>
              </a:extLst>
            </p:cNvPr>
            <p:cNvCxnSpPr>
              <a:cxnSpLocks/>
              <a:stCxn id="231" idx="6"/>
              <a:endCxn id="237" idx="2"/>
            </p:cNvCxnSpPr>
            <p:nvPr/>
          </p:nvCxnSpPr>
          <p:spPr>
            <a:xfrm flipH="1">
              <a:off x="2571094" y="2579633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FC18353-51C3-600E-EC27-F8985725CF04}"/>
                </a:ext>
              </a:extLst>
            </p:cNvPr>
            <p:cNvCxnSpPr>
              <a:cxnSpLocks/>
              <a:stCxn id="231" idx="6"/>
              <a:endCxn id="238" idx="2"/>
            </p:cNvCxnSpPr>
            <p:nvPr/>
          </p:nvCxnSpPr>
          <p:spPr>
            <a:xfrm flipH="1">
              <a:off x="2571094" y="2579633"/>
              <a:ext cx="931333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3C6BB2D-60A0-35DC-6B76-FA04F3561DBF}"/>
                </a:ext>
              </a:extLst>
            </p:cNvPr>
            <p:cNvCxnSpPr>
              <a:cxnSpLocks/>
              <a:stCxn id="232" idx="6"/>
              <a:endCxn id="233" idx="2"/>
            </p:cNvCxnSpPr>
            <p:nvPr/>
          </p:nvCxnSpPr>
          <p:spPr>
            <a:xfrm flipH="1" flipV="1">
              <a:off x="2571093" y="1309634"/>
              <a:ext cx="931334" cy="1693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9CA720F-C076-462F-5FD4-687415A0CA94}"/>
                </a:ext>
              </a:extLst>
            </p:cNvPr>
            <p:cNvCxnSpPr>
              <a:cxnSpLocks/>
              <a:stCxn id="232" idx="6"/>
              <a:endCxn id="234" idx="2"/>
            </p:cNvCxnSpPr>
            <p:nvPr/>
          </p:nvCxnSpPr>
          <p:spPr>
            <a:xfrm flipH="1" flipV="1">
              <a:off x="2571093" y="1732967"/>
              <a:ext cx="931334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FA2E5F0F-212A-6454-8C9B-DBD0F7804D6A}"/>
                </a:ext>
              </a:extLst>
            </p:cNvPr>
            <p:cNvCxnSpPr>
              <a:cxnSpLocks/>
              <a:stCxn id="232" idx="6"/>
              <a:endCxn id="235" idx="2"/>
            </p:cNvCxnSpPr>
            <p:nvPr/>
          </p:nvCxnSpPr>
          <p:spPr>
            <a:xfrm flipH="1" flipV="1">
              <a:off x="2571094" y="2156300"/>
              <a:ext cx="931333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BC4A283-5492-33F4-6954-90E06D85B6B4}"/>
                </a:ext>
              </a:extLst>
            </p:cNvPr>
            <p:cNvCxnSpPr>
              <a:cxnSpLocks/>
              <a:stCxn id="232" idx="6"/>
              <a:endCxn id="236" idx="2"/>
            </p:cNvCxnSpPr>
            <p:nvPr/>
          </p:nvCxnSpPr>
          <p:spPr>
            <a:xfrm flipH="1" flipV="1">
              <a:off x="2571094" y="2579633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6FE0D27D-0631-92D6-0C38-B221B63EB39B}"/>
                </a:ext>
              </a:extLst>
            </p:cNvPr>
            <p:cNvCxnSpPr>
              <a:cxnSpLocks/>
              <a:stCxn id="232" idx="6"/>
              <a:endCxn id="237" idx="2"/>
            </p:cNvCxnSpPr>
            <p:nvPr/>
          </p:nvCxnSpPr>
          <p:spPr>
            <a:xfrm flipH="1">
              <a:off x="2571094" y="3002966"/>
              <a:ext cx="9313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BDFAC1BE-314A-4140-0538-C44FD9FAB170}"/>
                </a:ext>
              </a:extLst>
            </p:cNvPr>
            <p:cNvCxnSpPr>
              <a:cxnSpLocks/>
              <a:stCxn id="232" idx="6"/>
              <a:endCxn id="238" idx="2"/>
            </p:cNvCxnSpPr>
            <p:nvPr/>
          </p:nvCxnSpPr>
          <p:spPr>
            <a:xfrm flipH="1">
              <a:off x="2571094" y="3002966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A8A3E9B7-4E24-6446-7E51-5F073B52E222}"/>
                </a:ext>
              </a:extLst>
            </p:cNvPr>
            <p:cNvCxnSpPr>
              <a:cxnSpLocks/>
              <a:stCxn id="233" idx="6"/>
              <a:endCxn id="16" idx="6"/>
            </p:cNvCxnSpPr>
            <p:nvPr/>
          </p:nvCxnSpPr>
          <p:spPr>
            <a:xfrm flipH="1">
              <a:off x="1470428" y="1309634"/>
              <a:ext cx="841020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BE6EAC7-9756-1DB3-D64B-23B3BC171536}"/>
                </a:ext>
              </a:extLst>
            </p:cNvPr>
            <p:cNvCxnSpPr>
              <a:cxnSpLocks/>
              <a:stCxn id="234" idx="6"/>
              <a:endCxn id="16" idx="6"/>
            </p:cNvCxnSpPr>
            <p:nvPr/>
          </p:nvCxnSpPr>
          <p:spPr>
            <a:xfrm flipH="1">
              <a:off x="1470428" y="1732967"/>
              <a:ext cx="841020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5EBDAEC2-DB11-C067-00D0-0ED9C42D1E7B}"/>
                </a:ext>
              </a:extLst>
            </p:cNvPr>
            <p:cNvCxnSpPr>
              <a:cxnSpLocks/>
              <a:stCxn id="235" idx="6"/>
              <a:endCxn id="16" idx="6"/>
            </p:cNvCxnSpPr>
            <p:nvPr/>
          </p:nvCxnSpPr>
          <p:spPr>
            <a:xfrm flipH="1">
              <a:off x="1470428" y="2156300"/>
              <a:ext cx="841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7E7EF25B-A094-A0A0-F4D2-733C292FDA5E}"/>
                </a:ext>
              </a:extLst>
            </p:cNvPr>
            <p:cNvCxnSpPr>
              <a:cxnSpLocks/>
              <a:stCxn id="236" idx="6"/>
              <a:endCxn id="16" idx="6"/>
            </p:cNvCxnSpPr>
            <p:nvPr/>
          </p:nvCxnSpPr>
          <p:spPr>
            <a:xfrm flipH="1" flipV="1">
              <a:off x="1470428" y="2156300"/>
              <a:ext cx="841021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13FF6487-845B-79BE-3B7F-23835870252A}"/>
                </a:ext>
              </a:extLst>
            </p:cNvPr>
            <p:cNvCxnSpPr>
              <a:cxnSpLocks/>
              <a:stCxn id="237" idx="6"/>
              <a:endCxn id="16" idx="6"/>
            </p:cNvCxnSpPr>
            <p:nvPr/>
          </p:nvCxnSpPr>
          <p:spPr>
            <a:xfrm flipH="1" flipV="1">
              <a:off x="1470428" y="2156300"/>
              <a:ext cx="841021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01BA712F-E419-6149-3D53-195FC464D165}"/>
                </a:ext>
              </a:extLst>
            </p:cNvPr>
            <p:cNvCxnSpPr>
              <a:cxnSpLocks/>
              <a:stCxn id="238" idx="6"/>
              <a:endCxn id="16" idx="6"/>
            </p:cNvCxnSpPr>
            <p:nvPr/>
          </p:nvCxnSpPr>
          <p:spPr>
            <a:xfrm flipH="1" flipV="1">
              <a:off x="1470428" y="2156300"/>
              <a:ext cx="841021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422E34EA-FD42-61DA-C73E-7743C3976D03}"/>
                </a:ext>
              </a:extLst>
            </p:cNvPr>
            <p:cNvCxnSpPr>
              <a:cxnSpLocks/>
              <a:stCxn id="233" idx="6"/>
              <a:endCxn id="17" idx="6"/>
            </p:cNvCxnSpPr>
            <p:nvPr/>
          </p:nvCxnSpPr>
          <p:spPr>
            <a:xfrm flipH="1">
              <a:off x="1470428" y="1309634"/>
              <a:ext cx="841020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9A9FA2D-131D-C59A-ECC3-5C4FC821914F}"/>
                </a:ext>
              </a:extLst>
            </p:cNvPr>
            <p:cNvCxnSpPr>
              <a:cxnSpLocks/>
              <a:stCxn id="234" idx="6"/>
              <a:endCxn id="17" idx="6"/>
            </p:cNvCxnSpPr>
            <p:nvPr/>
          </p:nvCxnSpPr>
          <p:spPr>
            <a:xfrm flipH="1">
              <a:off x="1470428" y="1732967"/>
              <a:ext cx="841020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57CAEB6F-C8AB-49AB-7A96-0C915AFF8349}"/>
                </a:ext>
              </a:extLst>
            </p:cNvPr>
            <p:cNvCxnSpPr>
              <a:cxnSpLocks/>
              <a:stCxn id="235" idx="6"/>
              <a:endCxn id="17" idx="6"/>
            </p:cNvCxnSpPr>
            <p:nvPr/>
          </p:nvCxnSpPr>
          <p:spPr>
            <a:xfrm flipH="1">
              <a:off x="1470428" y="2156300"/>
              <a:ext cx="841021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2C9809BC-4448-3DFF-1705-17515AC770C1}"/>
                </a:ext>
              </a:extLst>
            </p:cNvPr>
            <p:cNvCxnSpPr>
              <a:cxnSpLocks/>
              <a:stCxn id="236" idx="6"/>
              <a:endCxn id="17" idx="6"/>
            </p:cNvCxnSpPr>
            <p:nvPr/>
          </p:nvCxnSpPr>
          <p:spPr>
            <a:xfrm flipH="1">
              <a:off x="1470428" y="2579633"/>
              <a:ext cx="8410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1EBEA499-52B7-D1A7-B7F9-44B73BF12A58}"/>
                </a:ext>
              </a:extLst>
            </p:cNvPr>
            <p:cNvCxnSpPr>
              <a:cxnSpLocks/>
              <a:stCxn id="237" idx="6"/>
              <a:endCxn id="17" idx="6"/>
            </p:cNvCxnSpPr>
            <p:nvPr/>
          </p:nvCxnSpPr>
          <p:spPr>
            <a:xfrm flipH="1" flipV="1">
              <a:off x="1470428" y="2579633"/>
              <a:ext cx="841021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98C83BA2-C34B-8DC0-2097-B5D371CC92E9}"/>
                </a:ext>
              </a:extLst>
            </p:cNvPr>
            <p:cNvCxnSpPr>
              <a:cxnSpLocks/>
              <a:stCxn id="238" idx="6"/>
              <a:endCxn id="17" idx="6"/>
            </p:cNvCxnSpPr>
            <p:nvPr/>
          </p:nvCxnSpPr>
          <p:spPr>
            <a:xfrm flipH="1" flipV="1">
              <a:off x="1470428" y="2579633"/>
              <a:ext cx="841021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688AB584-534A-A7FF-D45B-CCD802C22A23}"/>
                  </a:ext>
                </a:extLst>
              </p:cNvPr>
              <p:cNvSpPr txBox="1"/>
              <p:nvPr/>
            </p:nvSpPr>
            <p:spPr>
              <a:xfrm>
                <a:off x="839261" y="3498208"/>
                <a:ext cx="11777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688AB584-534A-A7FF-D45B-CCD802C22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61" y="3498208"/>
                <a:ext cx="1177758" cy="307777"/>
              </a:xfrm>
              <a:prstGeom prst="rect">
                <a:avLst/>
              </a:prstGeom>
              <a:blipFill>
                <a:blip r:embed="rId2"/>
                <a:stretch>
                  <a:fillRect l="-5376" r="-5376" b="-3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CE69B60-8B5B-3295-625B-7FE6DB4B1493}"/>
                  </a:ext>
                </a:extLst>
              </p:cNvPr>
              <p:cNvSpPr txBox="1"/>
              <p:nvPr/>
            </p:nvSpPr>
            <p:spPr>
              <a:xfrm>
                <a:off x="3553989" y="3498208"/>
                <a:ext cx="25487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291" name="TextBox 290">
                <a:extLst>
                  <a:ext uri="{FF2B5EF4-FFF2-40B4-BE49-F238E27FC236}">
                    <a16:creationId xmlns:a16="http://schemas.microsoft.com/office/drawing/2014/main" id="{8CE69B60-8B5B-3295-625B-7FE6DB4B14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3989" y="3498208"/>
                <a:ext cx="254877" cy="307777"/>
              </a:xfrm>
              <a:prstGeom prst="rect">
                <a:avLst/>
              </a:prstGeom>
              <a:blipFill>
                <a:blip r:embed="rId3"/>
                <a:stretch>
                  <a:fillRect l="-33333" r="-19048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8" name="TextBox 297">
            <a:extLst>
              <a:ext uri="{FF2B5EF4-FFF2-40B4-BE49-F238E27FC236}">
                <a16:creationId xmlns:a16="http://schemas.microsoft.com/office/drawing/2014/main" id="{795EF539-85C5-DA16-B3B8-3C0C7CBCEB01}"/>
              </a:ext>
            </a:extLst>
          </p:cNvPr>
          <p:cNvSpPr txBox="1"/>
          <p:nvPr/>
        </p:nvSpPr>
        <p:spPr>
          <a:xfrm>
            <a:off x="567346" y="3775849"/>
            <a:ext cx="1612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Random</a:t>
            </a:r>
          </a:p>
          <a:p>
            <a:pPr algn="ctr"/>
            <a:r>
              <a:rPr lang="en-US" dirty="0"/>
              <a:t>Latent sample</a:t>
            </a: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8A4BA4AD-28C4-C244-638E-085DA967FB8B}"/>
              </a:ext>
            </a:extLst>
          </p:cNvPr>
          <p:cNvSpPr txBox="1"/>
          <p:nvPr/>
        </p:nvSpPr>
        <p:spPr>
          <a:xfrm>
            <a:off x="3058488" y="3775849"/>
            <a:ext cx="1235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Generated</a:t>
            </a:r>
          </a:p>
          <a:p>
            <a:pPr algn="ctr"/>
            <a:r>
              <a:rPr lang="en-US" dirty="0"/>
              <a:t>data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932BB97F-6E9B-1EC6-4FD4-9DCF3D050F1E}"/>
              </a:ext>
            </a:extLst>
          </p:cNvPr>
          <p:cNvSpPr txBox="1"/>
          <p:nvPr/>
        </p:nvSpPr>
        <p:spPr>
          <a:xfrm>
            <a:off x="1747735" y="536209"/>
            <a:ext cx="1446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Generator, G</a:t>
            </a: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CBCC213D-EC55-5652-A680-1BACE43C5783}"/>
              </a:ext>
            </a:extLst>
          </p:cNvPr>
          <p:cNvSpPr txBox="1"/>
          <p:nvPr/>
        </p:nvSpPr>
        <p:spPr>
          <a:xfrm>
            <a:off x="4309385" y="536209"/>
            <a:ext cx="1788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Discriminator, D</a:t>
            </a: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F0E5733-215D-ADE6-2C9A-904596734CB7}"/>
              </a:ext>
            </a:extLst>
          </p:cNvPr>
          <p:cNvGrpSpPr/>
          <p:nvPr/>
        </p:nvGrpSpPr>
        <p:grpSpPr>
          <a:xfrm>
            <a:off x="3909037" y="1179811"/>
            <a:ext cx="2551289" cy="2376310"/>
            <a:chOff x="3909037" y="1179811"/>
            <a:chExt cx="2551289" cy="237631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5799011-AD22-B3C2-6903-159EEA7D0AA1}"/>
                </a:ext>
              </a:extLst>
            </p:cNvPr>
            <p:cNvSpPr/>
            <p:nvPr/>
          </p:nvSpPr>
          <p:spPr>
            <a:xfrm flipH="1">
              <a:off x="6200681" y="2214045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D64F852-40C5-8DE2-B01E-24F345787BD7}"/>
                </a:ext>
              </a:extLst>
            </p:cNvPr>
            <p:cNvSpPr/>
            <p:nvPr/>
          </p:nvSpPr>
          <p:spPr>
            <a:xfrm>
              <a:off x="3909038" y="1603144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1D1E227-508C-50B6-E70F-65122FAAC37B}"/>
                </a:ext>
              </a:extLst>
            </p:cNvPr>
            <p:cNvSpPr/>
            <p:nvPr/>
          </p:nvSpPr>
          <p:spPr>
            <a:xfrm>
              <a:off x="3909038" y="2026477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5041E3B-6A9A-7E6B-A7B7-A9B16409F540}"/>
                </a:ext>
              </a:extLst>
            </p:cNvPr>
            <p:cNvSpPr/>
            <p:nvPr/>
          </p:nvSpPr>
          <p:spPr>
            <a:xfrm>
              <a:off x="3909037" y="2449810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601CD4-D490-952A-9C71-833F9EB40CC2}"/>
                </a:ext>
              </a:extLst>
            </p:cNvPr>
            <p:cNvSpPr/>
            <p:nvPr/>
          </p:nvSpPr>
          <p:spPr>
            <a:xfrm>
              <a:off x="3909037" y="2873143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4906874-2AF1-E9D1-2503-810506D42C68}"/>
                </a:ext>
              </a:extLst>
            </p:cNvPr>
            <p:cNvSpPr/>
            <p:nvPr/>
          </p:nvSpPr>
          <p:spPr>
            <a:xfrm>
              <a:off x="5100016" y="1179811"/>
              <a:ext cx="259645" cy="259645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C88767-08B2-268A-0EAD-A8BCF69D3D0B}"/>
                </a:ext>
              </a:extLst>
            </p:cNvPr>
            <p:cNvSpPr/>
            <p:nvPr/>
          </p:nvSpPr>
          <p:spPr>
            <a:xfrm>
              <a:off x="5100016" y="1603144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080C77B-AFD4-48DB-CB83-6428E982F6B4}"/>
                </a:ext>
              </a:extLst>
            </p:cNvPr>
            <p:cNvSpPr/>
            <p:nvPr/>
          </p:nvSpPr>
          <p:spPr>
            <a:xfrm>
              <a:off x="5100015" y="2026477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3317AAD-4660-2B3C-10FC-F4C622C7D06E}"/>
                </a:ext>
              </a:extLst>
            </p:cNvPr>
            <p:cNvSpPr/>
            <p:nvPr/>
          </p:nvSpPr>
          <p:spPr>
            <a:xfrm>
              <a:off x="5100015" y="2449810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FCEE8FF-5B50-35E5-EF7A-AAAEAD3E587A}"/>
                </a:ext>
              </a:extLst>
            </p:cNvPr>
            <p:cNvSpPr/>
            <p:nvPr/>
          </p:nvSpPr>
          <p:spPr>
            <a:xfrm>
              <a:off x="5100015" y="2873143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3324937-08E3-F9F0-8CAD-E9A4DCF8E911}"/>
                </a:ext>
              </a:extLst>
            </p:cNvPr>
            <p:cNvSpPr/>
            <p:nvPr/>
          </p:nvSpPr>
          <p:spPr>
            <a:xfrm>
              <a:off x="5100015" y="3296476"/>
              <a:ext cx="259645" cy="25964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48D784F-2C94-0296-32A8-57FCDD840E30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4168683" y="1309634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A85F78-18C7-0A5F-A28D-F99732D8FD3B}"/>
                </a:ext>
              </a:extLst>
            </p:cNvPr>
            <p:cNvCxnSpPr>
              <a:cxnSpLocks/>
              <a:stCxn id="18" idx="6"/>
              <a:endCxn id="23" idx="2"/>
            </p:cNvCxnSpPr>
            <p:nvPr/>
          </p:nvCxnSpPr>
          <p:spPr>
            <a:xfrm>
              <a:off x="4168683" y="1732967"/>
              <a:ext cx="9313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F35328C-A48B-5EE7-ABB4-BD1EC2B80566}"/>
                </a:ext>
              </a:extLst>
            </p:cNvPr>
            <p:cNvCxnSpPr>
              <a:cxnSpLocks/>
              <a:stCxn id="18" idx="6"/>
              <a:endCxn id="24" idx="2"/>
            </p:cNvCxnSpPr>
            <p:nvPr/>
          </p:nvCxnSpPr>
          <p:spPr>
            <a:xfrm>
              <a:off x="4168683" y="1732967"/>
              <a:ext cx="931332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EFF0A6A-872A-E903-609A-9B69A5398A1D}"/>
                </a:ext>
              </a:extLst>
            </p:cNvPr>
            <p:cNvCxnSpPr>
              <a:cxnSpLocks/>
              <a:stCxn id="18" idx="6"/>
              <a:endCxn id="25" idx="2"/>
            </p:cNvCxnSpPr>
            <p:nvPr/>
          </p:nvCxnSpPr>
          <p:spPr>
            <a:xfrm>
              <a:off x="4168683" y="1732967"/>
              <a:ext cx="931332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EB6ADB4-77CE-593A-821A-43E0F13B3021}"/>
                </a:ext>
              </a:extLst>
            </p:cNvPr>
            <p:cNvCxnSpPr>
              <a:cxnSpLocks/>
              <a:stCxn id="18" idx="6"/>
              <a:endCxn id="26" idx="2"/>
            </p:cNvCxnSpPr>
            <p:nvPr/>
          </p:nvCxnSpPr>
          <p:spPr>
            <a:xfrm>
              <a:off x="4168683" y="1732967"/>
              <a:ext cx="931332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008D9C-DA82-671A-2543-8038BF063A86}"/>
                </a:ext>
              </a:extLst>
            </p:cNvPr>
            <p:cNvCxnSpPr>
              <a:cxnSpLocks/>
              <a:stCxn id="18" idx="6"/>
              <a:endCxn id="27" idx="2"/>
            </p:cNvCxnSpPr>
            <p:nvPr/>
          </p:nvCxnSpPr>
          <p:spPr>
            <a:xfrm>
              <a:off x="4168683" y="1732967"/>
              <a:ext cx="931332" cy="1693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221A1F-833E-1571-D90A-5B4EB1734727}"/>
                </a:ext>
              </a:extLst>
            </p:cNvPr>
            <p:cNvCxnSpPr>
              <a:cxnSpLocks/>
              <a:stCxn id="19" idx="6"/>
              <a:endCxn id="22" idx="2"/>
            </p:cNvCxnSpPr>
            <p:nvPr/>
          </p:nvCxnSpPr>
          <p:spPr>
            <a:xfrm flipV="1">
              <a:off x="4168683" y="1309634"/>
              <a:ext cx="931333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099FEEA-7BDE-36DF-BB7E-0DED7416A325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 flipV="1">
              <a:off x="4168683" y="1732967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1BFB625-1811-F1DC-991B-6E3CC4C7B6C0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4168683" y="2156300"/>
              <a:ext cx="93133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60EC3F8-C030-0298-AB40-16E4330DDFCB}"/>
                </a:ext>
              </a:extLst>
            </p:cNvPr>
            <p:cNvCxnSpPr>
              <a:cxnSpLocks/>
              <a:stCxn id="19" idx="6"/>
              <a:endCxn id="25" idx="2"/>
            </p:cNvCxnSpPr>
            <p:nvPr/>
          </p:nvCxnSpPr>
          <p:spPr>
            <a:xfrm>
              <a:off x="4168683" y="2156300"/>
              <a:ext cx="931332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4507C5D7-A5E4-A496-F3B3-4582CF19AC6E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4168683" y="2156300"/>
              <a:ext cx="931332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E004881-6876-2CE3-7F24-EBFEEFA0B972}"/>
                </a:ext>
              </a:extLst>
            </p:cNvPr>
            <p:cNvCxnSpPr>
              <a:cxnSpLocks/>
              <a:stCxn id="19" idx="6"/>
              <a:endCxn id="27" idx="2"/>
            </p:cNvCxnSpPr>
            <p:nvPr/>
          </p:nvCxnSpPr>
          <p:spPr>
            <a:xfrm>
              <a:off x="4168683" y="2156300"/>
              <a:ext cx="931332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A9D639B-C461-B39F-59D7-116DBB96EC01}"/>
                </a:ext>
              </a:extLst>
            </p:cNvPr>
            <p:cNvCxnSpPr>
              <a:cxnSpLocks/>
              <a:stCxn id="20" idx="6"/>
              <a:endCxn id="22" idx="2"/>
            </p:cNvCxnSpPr>
            <p:nvPr/>
          </p:nvCxnSpPr>
          <p:spPr>
            <a:xfrm flipV="1">
              <a:off x="4168682" y="1309634"/>
              <a:ext cx="931334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439312A-CB31-198A-FCC6-AEC775E47B16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4168682" y="1732967"/>
              <a:ext cx="931334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262315C-D18C-2BBF-DCCD-58E92FCE449B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 flipV="1">
              <a:off x="4168682" y="2156300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583AA09-F3F0-D418-AC76-054955E7696F}"/>
                </a:ext>
              </a:extLst>
            </p:cNvPr>
            <p:cNvCxnSpPr>
              <a:cxnSpLocks/>
              <a:stCxn id="20" idx="6"/>
              <a:endCxn id="25" idx="2"/>
            </p:cNvCxnSpPr>
            <p:nvPr/>
          </p:nvCxnSpPr>
          <p:spPr>
            <a:xfrm>
              <a:off x="4168682" y="2579633"/>
              <a:ext cx="9313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CBC59A6-4232-D925-BAFC-1D770227A579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>
              <a:off x="4168682" y="2579633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571528F-BCA8-7543-3F00-B8B3A5CEECBE}"/>
                </a:ext>
              </a:extLst>
            </p:cNvPr>
            <p:cNvCxnSpPr>
              <a:cxnSpLocks/>
              <a:stCxn id="20" idx="6"/>
              <a:endCxn id="27" idx="2"/>
            </p:cNvCxnSpPr>
            <p:nvPr/>
          </p:nvCxnSpPr>
          <p:spPr>
            <a:xfrm>
              <a:off x="4168682" y="2579633"/>
              <a:ext cx="931333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8602D503-51AB-1D8E-A775-4065CB87631F}"/>
                </a:ext>
              </a:extLst>
            </p:cNvPr>
            <p:cNvCxnSpPr>
              <a:cxnSpLocks/>
              <a:stCxn id="21" idx="6"/>
              <a:endCxn id="22" idx="2"/>
            </p:cNvCxnSpPr>
            <p:nvPr/>
          </p:nvCxnSpPr>
          <p:spPr>
            <a:xfrm flipV="1">
              <a:off x="4168682" y="1309634"/>
              <a:ext cx="931334" cy="16933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67BFC74-D30D-B1A6-884F-8CCBE6A5894A}"/>
                </a:ext>
              </a:extLst>
            </p:cNvPr>
            <p:cNvCxnSpPr>
              <a:cxnSpLocks/>
              <a:stCxn id="21" idx="6"/>
              <a:endCxn id="23" idx="2"/>
            </p:cNvCxnSpPr>
            <p:nvPr/>
          </p:nvCxnSpPr>
          <p:spPr>
            <a:xfrm flipV="1">
              <a:off x="4168682" y="1732967"/>
              <a:ext cx="931334" cy="12699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42C6EB88-9B1A-96CA-51C5-C95588D1B8B8}"/>
                </a:ext>
              </a:extLst>
            </p:cNvPr>
            <p:cNvCxnSpPr>
              <a:cxnSpLocks/>
              <a:stCxn id="21" idx="6"/>
              <a:endCxn id="24" idx="2"/>
            </p:cNvCxnSpPr>
            <p:nvPr/>
          </p:nvCxnSpPr>
          <p:spPr>
            <a:xfrm flipV="1">
              <a:off x="4168682" y="2156300"/>
              <a:ext cx="931333" cy="846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C9C2A39-540D-9110-523A-9F7562FF2BA7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 flipV="1">
              <a:off x="4168682" y="2579633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28D1011-A2C4-C186-F39F-0911C440B2D2}"/>
                </a:ext>
              </a:extLst>
            </p:cNvPr>
            <p:cNvCxnSpPr>
              <a:cxnSpLocks/>
              <a:stCxn id="21" idx="6"/>
              <a:endCxn id="26" idx="2"/>
            </p:cNvCxnSpPr>
            <p:nvPr/>
          </p:nvCxnSpPr>
          <p:spPr>
            <a:xfrm>
              <a:off x="4168682" y="3002966"/>
              <a:ext cx="93133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9FBBEF4-CE92-C41D-DE7B-2FED5B324DAB}"/>
                </a:ext>
              </a:extLst>
            </p:cNvPr>
            <p:cNvCxnSpPr>
              <a:cxnSpLocks/>
              <a:stCxn id="21" idx="6"/>
              <a:endCxn id="27" idx="2"/>
            </p:cNvCxnSpPr>
            <p:nvPr/>
          </p:nvCxnSpPr>
          <p:spPr>
            <a:xfrm>
              <a:off x="4168682" y="3002966"/>
              <a:ext cx="931333" cy="423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8B0BD76-2B9F-EEB7-76AD-3B30951BD65F}"/>
                </a:ext>
              </a:extLst>
            </p:cNvPr>
            <p:cNvCxnSpPr>
              <a:cxnSpLocks/>
              <a:stCxn id="22" idx="6"/>
              <a:endCxn id="8" idx="6"/>
            </p:cNvCxnSpPr>
            <p:nvPr/>
          </p:nvCxnSpPr>
          <p:spPr>
            <a:xfrm>
              <a:off x="5359661" y="1309634"/>
              <a:ext cx="841020" cy="10342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08B6035-5517-BC84-2085-41F552EE4489}"/>
                </a:ext>
              </a:extLst>
            </p:cNvPr>
            <p:cNvCxnSpPr>
              <a:cxnSpLocks/>
              <a:stCxn id="23" idx="6"/>
              <a:endCxn id="8" idx="6"/>
            </p:cNvCxnSpPr>
            <p:nvPr/>
          </p:nvCxnSpPr>
          <p:spPr>
            <a:xfrm>
              <a:off x="5359661" y="1732967"/>
              <a:ext cx="841020" cy="6109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9C73D83-109C-9CF6-9D46-EEF3C2C88371}"/>
                </a:ext>
              </a:extLst>
            </p:cNvPr>
            <p:cNvCxnSpPr>
              <a:cxnSpLocks/>
              <a:stCxn id="24" idx="6"/>
              <a:endCxn id="8" idx="6"/>
            </p:cNvCxnSpPr>
            <p:nvPr/>
          </p:nvCxnSpPr>
          <p:spPr>
            <a:xfrm>
              <a:off x="5359660" y="2156300"/>
              <a:ext cx="841021" cy="18756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4BD6797-7C53-FD90-875E-7114061C328E}"/>
                </a:ext>
              </a:extLst>
            </p:cNvPr>
            <p:cNvCxnSpPr>
              <a:cxnSpLocks/>
              <a:stCxn id="25" idx="6"/>
              <a:endCxn id="8" idx="6"/>
            </p:cNvCxnSpPr>
            <p:nvPr/>
          </p:nvCxnSpPr>
          <p:spPr>
            <a:xfrm flipV="1">
              <a:off x="5359660" y="2343868"/>
              <a:ext cx="841021" cy="2357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CB4F708-BA52-B39A-9756-5B84059009F4}"/>
                </a:ext>
              </a:extLst>
            </p:cNvPr>
            <p:cNvCxnSpPr>
              <a:cxnSpLocks/>
              <a:stCxn id="26" idx="6"/>
              <a:endCxn id="8" idx="6"/>
            </p:cNvCxnSpPr>
            <p:nvPr/>
          </p:nvCxnSpPr>
          <p:spPr>
            <a:xfrm flipV="1">
              <a:off x="5359660" y="2343868"/>
              <a:ext cx="841021" cy="6590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535A9597-7DF5-F454-277D-8823D8D66973}"/>
                </a:ext>
              </a:extLst>
            </p:cNvPr>
            <p:cNvCxnSpPr>
              <a:cxnSpLocks/>
              <a:stCxn id="27" idx="6"/>
              <a:endCxn id="8" idx="6"/>
            </p:cNvCxnSpPr>
            <p:nvPr/>
          </p:nvCxnSpPr>
          <p:spPr>
            <a:xfrm flipV="1">
              <a:off x="5359660" y="2343868"/>
              <a:ext cx="841021" cy="10824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Left Brace 79">
            <a:extLst>
              <a:ext uri="{FF2B5EF4-FFF2-40B4-BE49-F238E27FC236}">
                <a16:creationId xmlns:a16="http://schemas.microsoft.com/office/drawing/2014/main" id="{CEDC0DAF-660A-A949-E496-5405555DE3F6}"/>
              </a:ext>
            </a:extLst>
          </p:cNvPr>
          <p:cNvSpPr/>
          <p:nvPr/>
        </p:nvSpPr>
        <p:spPr>
          <a:xfrm rot="5400000">
            <a:off x="2344651" y="-129535"/>
            <a:ext cx="257908" cy="22516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Left Brace 80">
            <a:extLst>
              <a:ext uri="{FF2B5EF4-FFF2-40B4-BE49-F238E27FC236}">
                <a16:creationId xmlns:a16="http://schemas.microsoft.com/office/drawing/2014/main" id="{CC928B21-E2CF-3EEB-1226-7EC6012BA226}"/>
              </a:ext>
            </a:extLst>
          </p:cNvPr>
          <p:cNvSpPr/>
          <p:nvPr/>
        </p:nvSpPr>
        <p:spPr>
          <a:xfrm rot="5400000">
            <a:off x="5073798" y="-126419"/>
            <a:ext cx="257908" cy="225161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A3212B-3C06-69F7-6930-BBBDCDF25875}"/>
              </a:ext>
            </a:extLst>
          </p:cNvPr>
          <p:cNvSpPr txBox="1"/>
          <p:nvPr/>
        </p:nvSpPr>
        <p:spPr>
          <a:xfrm>
            <a:off x="6156330" y="3498208"/>
            <a:ext cx="48891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000" b="0" dirty="0"/>
              <a:t>✓/✗</a:t>
            </a:r>
            <a:endParaRPr lang="en-US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2A3676A-A9AA-589A-CC6C-5E4C21431F40}"/>
              </a:ext>
            </a:extLst>
          </p:cNvPr>
          <p:cNvSpPr txBox="1"/>
          <p:nvPr/>
        </p:nvSpPr>
        <p:spPr>
          <a:xfrm>
            <a:off x="5778202" y="3775849"/>
            <a:ext cx="123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 data?</a:t>
            </a:r>
          </a:p>
        </p:txBody>
      </p:sp>
    </p:spTree>
    <p:extLst>
      <p:ext uri="{BB962C8B-B14F-4D97-AF65-F5344CB8AC3E}">
        <p14:creationId xmlns:p14="http://schemas.microsoft.com/office/powerpoint/2010/main" val="6652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AA9EE-BEA9-1D54-6E38-5453D10A8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roup 191">
            <a:extLst>
              <a:ext uri="{FF2B5EF4-FFF2-40B4-BE49-F238E27FC236}">
                <a16:creationId xmlns:a16="http://schemas.microsoft.com/office/drawing/2014/main" id="{CBA7000F-CDF8-993F-DFF7-47F893FDF042}"/>
              </a:ext>
            </a:extLst>
          </p:cNvPr>
          <p:cNvGrpSpPr/>
          <p:nvPr/>
        </p:nvGrpSpPr>
        <p:grpSpPr>
          <a:xfrm>
            <a:off x="234175" y="680223"/>
            <a:ext cx="5861825" cy="3635299"/>
            <a:chOff x="234175" y="680223"/>
            <a:chExt cx="5861825" cy="363529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4BF46EA-CACF-FB8B-379C-C2C98580FDC1}"/>
                </a:ext>
              </a:extLst>
            </p:cNvPr>
            <p:cNvSpPr/>
            <p:nvPr/>
          </p:nvSpPr>
          <p:spPr>
            <a:xfrm>
              <a:off x="234175" y="680223"/>
              <a:ext cx="5861825" cy="363529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E2C906E-E494-A68C-68C5-FC0A2C843100}"/>
                </a:ext>
              </a:extLst>
            </p:cNvPr>
            <p:cNvGrpSpPr/>
            <p:nvPr/>
          </p:nvGrpSpPr>
          <p:grpSpPr>
            <a:xfrm>
              <a:off x="424512" y="800866"/>
              <a:ext cx="5384804" cy="3244929"/>
              <a:chOff x="502570" y="789715"/>
              <a:chExt cx="5384804" cy="3244929"/>
            </a:xfrm>
          </p:grpSpPr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6BEF1DCD-655B-184D-1FC1-E6C3572C3CBF}"/>
                  </a:ext>
                </a:extLst>
              </p:cNvPr>
              <p:cNvGrpSpPr/>
              <p:nvPr/>
            </p:nvGrpSpPr>
            <p:grpSpPr>
              <a:xfrm>
                <a:off x="502570" y="789715"/>
                <a:ext cx="5384804" cy="2795187"/>
                <a:chOff x="502570" y="789715"/>
                <a:chExt cx="5384804" cy="2795187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D8F9938-1583-154B-ACE9-1803659D8492}"/>
                    </a:ext>
                  </a:extLst>
                </p:cNvPr>
                <p:cNvSpPr/>
                <p:nvPr/>
              </p:nvSpPr>
              <p:spPr>
                <a:xfrm>
                  <a:off x="668824" y="2226356"/>
                  <a:ext cx="989214" cy="9892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0E3C5FD3-5CA8-2918-F221-DFB77AF73410}"/>
                    </a:ext>
                  </a:extLst>
                </p:cNvPr>
                <p:cNvSpPr/>
                <p:nvPr/>
              </p:nvSpPr>
              <p:spPr>
                <a:xfrm>
                  <a:off x="1875100" y="2226356"/>
                  <a:ext cx="989214" cy="9892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C261F9CA-78D1-6EC4-5072-FDA55BAE41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02570" y="1499782"/>
                      <a:ext cx="399011" cy="410234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4" name="TextBox 3">
                      <a:extLst>
                        <a:ext uri="{FF2B5EF4-FFF2-40B4-BE49-F238E27FC236}">
                          <a16:creationId xmlns:a16="http://schemas.microsoft.com/office/drawing/2014/main" id="{C261F9CA-78D1-6EC4-5072-FDA55BAE41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2570" y="1499782"/>
                      <a:ext cx="399011" cy="410234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5AAFF911-DD30-CBE4-392B-9479CAFF6B8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597382" y="1497082"/>
                      <a:ext cx="399011" cy="410234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5" name="TextBox 4">
                      <a:extLst>
                        <a:ext uri="{FF2B5EF4-FFF2-40B4-BE49-F238E27FC236}">
                          <a16:creationId xmlns:a16="http://schemas.microsoft.com/office/drawing/2014/main" id="{5AAFF911-DD30-CBE4-392B-9479CAFF6B8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97382" y="1497082"/>
                      <a:ext cx="399011" cy="41023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t="-8824"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10E8FCDA-DA30-0089-43C6-967B19733EC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49976" y="1499782"/>
                      <a:ext cx="399011" cy="410234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7" name="TextBox 6">
                      <a:extLst>
                        <a:ext uri="{FF2B5EF4-FFF2-40B4-BE49-F238E27FC236}">
                          <a16:creationId xmlns:a16="http://schemas.microsoft.com/office/drawing/2014/main" id="{10E8FCDA-DA30-0089-43C6-967B19733EC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49976" y="1499782"/>
                      <a:ext cx="399011" cy="41023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t="-17647" b="-2941"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7C71794-0EF9-B828-F427-927A3F5CE373}"/>
                    </a:ext>
                  </a:extLst>
                </p:cNvPr>
                <p:cNvCxnSpPr>
                  <a:stCxn id="4" idx="3"/>
                  <a:endCxn id="7" idx="1"/>
                </p:cNvCxnSpPr>
                <p:nvPr/>
              </p:nvCxnSpPr>
              <p:spPr>
                <a:xfrm>
                  <a:off x="901581" y="1704899"/>
                  <a:ext cx="648395" cy="0"/>
                </a:xfrm>
                <a:prstGeom prst="straightConnector1">
                  <a:avLst/>
                </a:prstGeom>
                <a:ln w="31750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9ECC4ED7-495C-0204-3443-3CCC14D2C2A2}"/>
                    </a:ext>
                  </a:extLst>
                </p:cNvPr>
                <p:cNvCxnSpPr>
                  <a:cxnSpLocks/>
                  <a:endCxn id="5" idx="1"/>
                </p:cNvCxnSpPr>
                <p:nvPr/>
              </p:nvCxnSpPr>
              <p:spPr>
                <a:xfrm flipV="1">
                  <a:off x="1948987" y="1702199"/>
                  <a:ext cx="648395" cy="11084"/>
                </a:xfrm>
                <a:prstGeom prst="straightConnector1">
                  <a:avLst/>
                </a:prstGeom>
                <a:ln w="31750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877BF09-BA55-08BA-65C8-10FC77C466F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077" y="1294665"/>
                      <a:ext cx="796169" cy="410234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49" name="TextBox 48">
                      <a:extLst>
                        <a:ext uri="{FF2B5EF4-FFF2-40B4-BE49-F238E27FC236}">
                          <a16:creationId xmlns:a16="http://schemas.microsoft.com/office/drawing/2014/main" id="{1877BF09-BA55-08BA-65C8-10FC77C466F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077" y="1294665"/>
                      <a:ext cx="796169" cy="41023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7487EFAC-AF65-0E49-1343-4A0AB4E9C67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858474" y="1291965"/>
                      <a:ext cx="796169" cy="410234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7487EFAC-AF65-0E49-1343-4A0AB4E9C67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858474" y="1291965"/>
                      <a:ext cx="796169" cy="41023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16DFA1BC-75D5-8C9F-E9D6-95DA92F854C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93551" y="1497082"/>
                      <a:ext cx="399011" cy="410234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64" name="TextBox 63">
                      <a:extLst>
                        <a:ext uri="{FF2B5EF4-FFF2-40B4-BE49-F238E27FC236}">
                          <a16:creationId xmlns:a16="http://schemas.microsoft.com/office/drawing/2014/main" id="{16DFA1BC-75D5-8C9F-E9D6-95DA92F854C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93551" y="1497082"/>
                      <a:ext cx="399011" cy="41023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B50DF192-D57E-0982-45E2-64A07D87D97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88363" y="1494382"/>
                      <a:ext cx="399011" cy="410234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B50DF192-D57E-0982-45E2-64A07D87D97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488363" y="1494382"/>
                      <a:ext cx="399011" cy="41023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20588" b="-2941"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196FF806-AB7F-47BA-44CE-91A5D10EB7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40957" y="1497082"/>
                      <a:ext cx="399011" cy="410234"/>
                    </a:xfrm>
                    <a:prstGeom prst="rect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acc>
                              <m:accPr>
                                <m:chr m:val="̂"/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acc>
                          </m:oMath>
                        </m:oMathPara>
                      </a14:m>
                      <a:endParaRPr lang="en-US" sz="2400" dirty="0"/>
                    </a:p>
                  </p:txBody>
                </p:sp>
              </mc:Choice>
              <mc:Fallback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196FF806-AB7F-47BA-44CE-91A5D10EB7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40957" y="1497082"/>
                      <a:ext cx="399011" cy="410234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t="-8824"/>
                      </a:stretch>
                    </a:blipFill>
                    <a:ln w="12700">
                      <a:solidFill>
                        <a:schemeClr val="tx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66FF6D06-738F-8C3A-276E-81543D359541}"/>
                    </a:ext>
                  </a:extLst>
                </p:cNvPr>
                <p:cNvCxnSpPr>
                  <a:stCxn id="64" idx="3"/>
                  <a:endCxn id="70" idx="1"/>
                </p:cNvCxnSpPr>
                <p:nvPr/>
              </p:nvCxnSpPr>
              <p:spPr>
                <a:xfrm>
                  <a:off x="3792562" y="1702199"/>
                  <a:ext cx="648395" cy="0"/>
                </a:xfrm>
                <a:prstGeom prst="straightConnector1">
                  <a:avLst/>
                </a:prstGeom>
                <a:ln w="31750">
                  <a:solidFill>
                    <a:schemeClr val="accent5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17415D77-8C61-2F3E-79E4-FCAB5A85C104}"/>
                    </a:ext>
                  </a:extLst>
                </p:cNvPr>
                <p:cNvCxnSpPr>
                  <a:cxnSpLocks/>
                  <a:endCxn id="67" idx="1"/>
                </p:cNvCxnSpPr>
                <p:nvPr/>
              </p:nvCxnSpPr>
              <p:spPr>
                <a:xfrm flipV="1">
                  <a:off x="4839968" y="1699499"/>
                  <a:ext cx="648395" cy="11084"/>
                </a:xfrm>
                <a:prstGeom prst="straightConnector1">
                  <a:avLst/>
                </a:prstGeom>
                <a:ln w="31750">
                  <a:solidFill>
                    <a:schemeClr val="accent2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50686B1-CF41-60A6-5464-FC6D34276EB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710371" y="1291965"/>
                      <a:ext cx="796169" cy="410234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GB" b="0" i="1" smtClean="0">
                                    <a:solidFill>
                                      <a:schemeClr val="accent5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3" name="TextBox 72">
                      <a:extLst>
                        <a:ext uri="{FF2B5EF4-FFF2-40B4-BE49-F238E27FC236}">
                          <a16:creationId xmlns:a16="http://schemas.microsoft.com/office/drawing/2014/main" id="{D50686B1-CF41-60A6-5464-FC6D34276EB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10371" y="1291965"/>
                      <a:ext cx="796169" cy="410234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0E4D6BC1-CBEC-2E33-CF30-388FB0579BE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7768" y="1289265"/>
                      <a:ext cx="796169" cy="410234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GB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2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74" name="TextBox 73">
                      <a:extLst>
                        <a:ext uri="{FF2B5EF4-FFF2-40B4-BE49-F238E27FC236}">
                          <a16:creationId xmlns:a16="http://schemas.microsoft.com/office/drawing/2014/main" id="{0E4D6BC1-CBEC-2E33-CF30-388FB0579BE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757768" y="1289265"/>
                      <a:ext cx="796169" cy="410234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3A954452-3E43-B81F-922E-7C70E5276ADB}"/>
                    </a:ext>
                  </a:extLst>
                </p:cNvPr>
                <p:cNvSpPr/>
                <p:nvPr/>
              </p:nvSpPr>
              <p:spPr>
                <a:xfrm>
                  <a:off x="3559805" y="2226356"/>
                  <a:ext cx="989214" cy="9892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7336021B-2DFF-5243-BB4F-3526CD32045B}"/>
                    </a:ext>
                  </a:extLst>
                </p:cNvPr>
                <p:cNvSpPr/>
                <p:nvPr/>
              </p:nvSpPr>
              <p:spPr>
                <a:xfrm>
                  <a:off x="4766081" y="2226356"/>
                  <a:ext cx="989214" cy="9892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E07C747-2BFB-F7AB-CB03-79999FEDC54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02744" y="3215570"/>
                      <a:ext cx="1212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Domain 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a14:m>
                      <a:r>
                        <a:rPr lang="en-US" dirty="0"/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8E07C747-2BFB-F7AB-CB03-79999FEDC54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02744" y="3215570"/>
                      <a:ext cx="1212833" cy="369332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l="-4167" t="-3226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374818B8-0199-23F8-4FCF-31BC80CE148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783562" y="3215570"/>
                      <a:ext cx="12232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Domain 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a14:m>
                      <a:r>
                        <a:rPr lang="en-US" dirty="0"/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374818B8-0199-23F8-4FCF-31BC80CE148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83562" y="3215570"/>
                      <a:ext cx="1223220" cy="36933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 l="-4124" t="-3226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F6E2E939-D00E-C91B-ECE6-D3C8A73F339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75023" y="3215570"/>
                      <a:ext cx="122322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Domain 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a14:m>
                      <a:r>
                        <a:rPr lang="en-US" dirty="0"/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79" name="TextBox 78">
                      <a:extLst>
                        <a:ext uri="{FF2B5EF4-FFF2-40B4-BE49-F238E27FC236}">
                          <a16:creationId xmlns:a16="http://schemas.microsoft.com/office/drawing/2014/main" id="{F6E2E939-D00E-C91B-ECE6-D3C8A73F339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75023" y="3215570"/>
                      <a:ext cx="1223220" cy="369332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l="-4124" t="-3226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6148755F-38BD-87CF-4A49-019A72469A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655841" y="3215570"/>
                      <a:ext cx="1212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dirty="0"/>
                        <a:t>Domain </a:t>
                      </a:r>
                      <a14:m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oMath>
                      </a14:m>
                      <a:r>
                        <a:rPr lang="en-US" dirty="0"/>
                        <a:t> </a:t>
                      </a:r>
                    </a:p>
                  </p:txBody>
                </p:sp>
              </mc:Choice>
              <mc:Fallback>
                <p:sp>
                  <p:nvSpPr>
                    <p:cNvPr id="82" name="TextBox 81">
                      <a:extLst>
                        <a:ext uri="{FF2B5EF4-FFF2-40B4-BE49-F238E27FC236}">
                          <a16:creationId xmlns:a16="http://schemas.microsoft.com/office/drawing/2014/main" id="{6148755F-38BD-87CF-4A49-019A72469A4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655841" y="3215570"/>
                      <a:ext cx="1212833" cy="369332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 l="-4124" t="-3226" b="-2258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FB2B7168-95E9-F2CB-5349-588D4E357FB2}"/>
                    </a:ext>
                  </a:extLst>
                </p:cNvPr>
                <p:cNvSpPr txBox="1"/>
                <p:nvPr/>
              </p:nvSpPr>
              <p:spPr>
                <a:xfrm>
                  <a:off x="747532" y="2431472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1D8BD1A0-C507-CE0F-78C9-3BBF57CD0199}"/>
                    </a:ext>
                  </a:extLst>
                </p:cNvPr>
                <p:cNvSpPr txBox="1"/>
                <p:nvPr/>
              </p:nvSpPr>
              <p:spPr>
                <a:xfrm>
                  <a:off x="874993" y="2600498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4BE70D7B-152C-A030-A2A8-24B684346DAE}"/>
                    </a:ext>
                  </a:extLst>
                </p:cNvPr>
                <p:cNvSpPr txBox="1"/>
                <p:nvPr/>
              </p:nvSpPr>
              <p:spPr>
                <a:xfrm>
                  <a:off x="2199480" y="2535923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sp>
              <p:nvSpPr>
                <p:cNvPr id="89" name="Left Brace 88">
                  <a:extLst>
                    <a:ext uri="{FF2B5EF4-FFF2-40B4-BE49-F238E27FC236}">
                      <a16:creationId xmlns:a16="http://schemas.microsoft.com/office/drawing/2014/main" id="{0BCDABF1-C57A-599B-82BC-23FE1332930C}"/>
                    </a:ext>
                  </a:extLst>
                </p:cNvPr>
                <p:cNvSpPr/>
                <p:nvPr/>
              </p:nvSpPr>
              <p:spPr>
                <a:xfrm rot="19591067">
                  <a:off x="796525" y="2661295"/>
                  <a:ext cx="91459" cy="241069"/>
                </a:xfrm>
                <a:prstGeom prst="leftBrac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6" name="Curved Down Arrow 105">
                  <a:extLst>
                    <a:ext uri="{FF2B5EF4-FFF2-40B4-BE49-F238E27FC236}">
                      <a16:creationId xmlns:a16="http://schemas.microsoft.com/office/drawing/2014/main" id="{1281FE8D-8DB8-89F4-F9A8-3D3776FFB158}"/>
                    </a:ext>
                  </a:extLst>
                </p:cNvPr>
                <p:cNvSpPr/>
                <p:nvPr/>
              </p:nvSpPr>
              <p:spPr>
                <a:xfrm rot="10603588">
                  <a:off x="961871" y="2845565"/>
                  <a:ext cx="1415053" cy="217783"/>
                </a:xfrm>
                <a:prstGeom prst="curvedDownArrow">
                  <a:avLst>
                    <a:gd name="adj1" fmla="val 7543"/>
                    <a:gd name="adj2" fmla="val 68984"/>
                    <a:gd name="adj3" fmla="val 37617"/>
                  </a:avLst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Curved Down Arrow 106">
                  <a:extLst>
                    <a:ext uri="{FF2B5EF4-FFF2-40B4-BE49-F238E27FC236}">
                      <a16:creationId xmlns:a16="http://schemas.microsoft.com/office/drawing/2014/main" id="{6FD846DB-68B4-6241-D51D-966CC6A97CB1}"/>
                    </a:ext>
                  </a:extLst>
                </p:cNvPr>
                <p:cNvSpPr/>
                <p:nvPr/>
              </p:nvSpPr>
              <p:spPr>
                <a:xfrm rot="193229">
                  <a:off x="930083" y="2353640"/>
                  <a:ext cx="1504882" cy="217783"/>
                </a:xfrm>
                <a:prstGeom prst="curvedDownArrow">
                  <a:avLst>
                    <a:gd name="adj1" fmla="val 7543"/>
                    <a:gd name="adj2" fmla="val 68984"/>
                    <a:gd name="adj3" fmla="val 37617"/>
                  </a:avLst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D92DAB7C-5103-8045-848F-7F78B628E73A}"/>
                    </a:ext>
                  </a:extLst>
                </p:cNvPr>
                <p:cNvSpPr txBox="1"/>
                <p:nvPr/>
              </p:nvSpPr>
              <p:spPr>
                <a:xfrm>
                  <a:off x="4054412" y="2641121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05B284EF-6B37-F482-E76C-EDD1CA06247F}"/>
                    </a:ext>
                  </a:extLst>
                </p:cNvPr>
                <p:cNvSpPr txBox="1"/>
                <p:nvPr/>
              </p:nvSpPr>
              <p:spPr>
                <a:xfrm>
                  <a:off x="585003" y="2766235"/>
                  <a:ext cx="3690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i="1" dirty="0"/>
                    <a:t>CL</a:t>
                  </a: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CA9B569-DCBA-F0B3-1B60-7328991860D2}"/>
                    </a:ext>
                  </a:extLst>
                </p:cNvPr>
                <p:cNvSpPr txBox="1"/>
                <p:nvPr/>
              </p:nvSpPr>
              <p:spPr>
                <a:xfrm>
                  <a:off x="3963200" y="2456455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F3BED4BD-1847-ADC1-211D-E5CE56C92150}"/>
                    </a:ext>
                  </a:extLst>
                </p:cNvPr>
                <p:cNvSpPr txBox="1"/>
                <p:nvPr/>
              </p:nvSpPr>
              <p:spPr>
                <a:xfrm>
                  <a:off x="4839968" y="2399347"/>
                  <a:ext cx="3080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+</a:t>
                  </a:r>
                </a:p>
              </p:txBody>
            </p:sp>
            <p:sp>
              <p:nvSpPr>
                <p:cNvPr id="112" name="Curved Down Arrow 111">
                  <a:extLst>
                    <a:ext uri="{FF2B5EF4-FFF2-40B4-BE49-F238E27FC236}">
                      <a16:creationId xmlns:a16="http://schemas.microsoft.com/office/drawing/2014/main" id="{301F1FE9-44E3-E087-43D3-4CAA15A7EE96}"/>
                    </a:ext>
                  </a:extLst>
                </p:cNvPr>
                <p:cNvSpPr/>
                <p:nvPr/>
              </p:nvSpPr>
              <p:spPr>
                <a:xfrm rot="21399109">
                  <a:off x="4047815" y="2341094"/>
                  <a:ext cx="979966" cy="172160"/>
                </a:xfrm>
                <a:prstGeom prst="curvedDownArrow">
                  <a:avLst>
                    <a:gd name="adj1" fmla="val 7543"/>
                    <a:gd name="adj2" fmla="val 68984"/>
                    <a:gd name="adj3" fmla="val 37617"/>
                  </a:avLst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Curved Down Arrow 112">
                  <a:extLst>
                    <a:ext uri="{FF2B5EF4-FFF2-40B4-BE49-F238E27FC236}">
                      <a16:creationId xmlns:a16="http://schemas.microsoft.com/office/drawing/2014/main" id="{B4704D57-13D2-C836-BB6F-C28572E45B31}"/>
                    </a:ext>
                  </a:extLst>
                </p:cNvPr>
                <p:cNvSpPr/>
                <p:nvPr/>
              </p:nvSpPr>
              <p:spPr>
                <a:xfrm rot="9799447">
                  <a:off x="4202554" y="2787888"/>
                  <a:ext cx="891286" cy="172160"/>
                </a:xfrm>
                <a:prstGeom prst="curvedDownArrow">
                  <a:avLst>
                    <a:gd name="adj1" fmla="val 7543"/>
                    <a:gd name="adj2" fmla="val 68984"/>
                    <a:gd name="adj3" fmla="val 37617"/>
                  </a:avLst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Left Brace 114">
                  <a:extLst>
                    <a:ext uri="{FF2B5EF4-FFF2-40B4-BE49-F238E27FC236}">
                      <a16:creationId xmlns:a16="http://schemas.microsoft.com/office/drawing/2014/main" id="{445EB6BF-194F-90CA-3A03-62C66D32493B}"/>
                    </a:ext>
                  </a:extLst>
                </p:cNvPr>
                <p:cNvSpPr/>
                <p:nvPr/>
              </p:nvSpPr>
              <p:spPr>
                <a:xfrm rot="20096596">
                  <a:off x="4007458" y="2665993"/>
                  <a:ext cx="91459" cy="241069"/>
                </a:xfrm>
                <a:prstGeom prst="leftBrace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1D25E1F1-765F-DA82-1858-ADB16DF5CA6A}"/>
                    </a:ext>
                  </a:extLst>
                </p:cNvPr>
                <p:cNvSpPr txBox="1"/>
                <p:nvPr/>
              </p:nvSpPr>
              <p:spPr>
                <a:xfrm>
                  <a:off x="3781976" y="2770933"/>
                  <a:ext cx="36901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i="1" dirty="0"/>
                    <a:t>CL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F715F835-5EFE-7E4C-1D38-DB239E1D39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51396" y="795115"/>
                      <a:ext cx="796169" cy="410234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18" name="TextBox 117">
                      <a:extLst>
                        <a:ext uri="{FF2B5EF4-FFF2-40B4-BE49-F238E27FC236}">
                          <a16:creationId xmlns:a16="http://schemas.microsoft.com/office/drawing/2014/main" id="{F715F835-5EFE-7E4C-1D38-DB239E1D39B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351396" y="795115"/>
                      <a:ext cx="796169" cy="410234"/>
                    </a:xfrm>
                    <a:prstGeom prst="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9" name="Straight Arrow Connector 118">
                  <a:extLst>
                    <a:ext uri="{FF2B5EF4-FFF2-40B4-BE49-F238E27FC236}">
                      <a16:creationId xmlns:a16="http://schemas.microsoft.com/office/drawing/2014/main" id="{0BD605CE-4D19-A6CD-6AB7-A409AA48C66E}"/>
                    </a:ext>
                  </a:extLst>
                </p:cNvPr>
                <p:cNvCxnSpPr>
                  <a:cxnSpLocks/>
                  <a:stCxn id="7" idx="0"/>
                  <a:endCxn id="118" idx="2"/>
                </p:cNvCxnSpPr>
                <p:nvPr/>
              </p:nvCxnSpPr>
              <p:spPr>
                <a:xfrm flipH="1" flipV="1">
                  <a:off x="1749481" y="1205349"/>
                  <a:ext cx="1" cy="294433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22505A3E-CF89-2D3B-BA70-834D5FBCA21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234070" y="789715"/>
                      <a:ext cx="796169" cy="410234"/>
                    </a:xfrm>
                    <a:prstGeom prst="rect">
                      <a:avLst/>
                    </a:prstGeom>
                    <a:noFill/>
                    <a:ln w="12700">
                      <a:noFill/>
                    </a:ln>
                  </p:spPr>
                  <p:txBody>
                    <a:bodyPr wrap="square" lIns="36000" tIns="0" rIns="36000" bIns="0" rtlCol="0" anchor="ctr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GB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>
                        <a:solidFill>
                          <a:schemeClr val="accent5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122" name="TextBox 121">
                      <a:extLst>
                        <a:ext uri="{FF2B5EF4-FFF2-40B4-BE49-F238E27FC236}">
                          <a16:creationId xmlns:a16="http://schemas.microsoft.com/office/drawing/2014/main" id="{22505A3E-CF89-2D3B-BA70-834D5FBCA21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234070" y="789715"/>
                      <a:ext cx="796169" cy="410234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 w="12700">
                      <a:noFill/>
                    </a:ln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23" name="Straight Arrow Connector 122">
                  <a:extLst>
                    <a:ext uri="{FF2B5EF4-FFF2-40B4-BE49-F238E27FC236}">
                      <a16:creationId xmlns:a16="http://schemas.microsoft.com/office/drawing/2014/main" id="{C1D7D9CA-EC2A-CC74-340A-4CEC0BAD1F72}"/>
                    </a:ext>
                  </a:extLst>
                </p:cNvPr>
                <p:cNvCxnSpPr>
                  <a:cxnSpLocks/>
                  <a:endCxn id="122" idx="2"/>
                </p:cNvCxnSpPr>
                <p:nvPr/>
              </p:nvCxnSpPr>
              <p:spPr>
                <a:xfrm flipH="1" flipV="1">
                  <a:off x="4632155" y="1199949"/>
                  <a:ext cx="1" cy="294433"/>
                </a:xfrm>
                <a:prstGeom prst="straightConnector1">
                  <a:avLst/>
                </a:prstGeom>
                <a:ln w="31750"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2510DCA7-22BE-3F9A-FDBB-8E9AE00CFE7F}"/>
                      </a:ext>
                    </a:extLst>
                  </p:cNvPr>
                  <p:cNvSpPr txBox="1"/>
                  <p:nvPr/>
                </p:nvSpPr>
                <p:spPr>
                  <a:xfrm>
                    <a:off x="1042441" y="3665312"/>
                    <a:ext cx="434901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i="1" dirty="0"/>
                      <a:t>CL: </a:t>
                    </a:r>
                    <a:r>
                      <a:rPr lang="en-US" dirty="0"/>
                      <a:t>Cycle Consistency Loss (e.g. </a:t>
                    </a:r>
                    <a14:m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oMath>
                    </a14:m>
                    <a:r>
                      <a:rPr lang="en-US" dirty="0"/>
                      <a:t>)</a:t>
                    </a:r>
                    <a:endParaRPr lang="en-US" sz="1600" i="1" dirty="0"/>
                  </a:p>
                </p:txBody>
              </p:sp>
            </mc:Choice>
            <mc:Fallback>
              <p:sp>
                <p:nvSpPr>
                  <p:cNvPr id="124" name="TextBox 123">
                    <a:extLst>
                      <a:ext uri="{FF2B5EF4-FFF2-40B4-BE49-F238E27FC236}">
                        <a16:creationId xmlns:a16="http://schemas.microsoft.com/office/drawing/2014/main" id="{2510DCA7-22BE-3F9A-FDBB-8E9AE00CFE7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2441" y="3665312"/>
                    <a:ext cx="4349012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t="-6667" b="-2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5459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589D8A9-9237-11E4-C8BF-B986A6ADF854}"/>
              </a:ext>
            </a:extLst>
          </p:cNvPr>
          <p:cNvGrpSpPr/>
          <p:nvPr/>
        </p:nvGrpSpPr>
        <p:grpSpPr>
          <a:xfrm>
            <a:off x="836341" y="1500280"/>
            <a:ext cx="6311591" cy="2380346"/>
            <a:chOff x="836341" y="1500280"/>
            <a:chExt cx="6311591" cy="238034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96AD716-F6C8-2517-34DA-17C8D81C6135}"/>
                </a:ext>
              </a:extLst>
            </p:cNvPr>
            <p:cNvSpPr/>
            <p:nvPr/>
          </p:nvSpPr>
          <p:spPr>
            <a:xfrm>
              <a:off x="836341" y="1500280"/>
              <a:ext cx="6311591" cy="23803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0247C21-4CAF-BC51-533E-40D1A4499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88235"/>
            <a:stretch>
              <a:fillRect/>
            </a:stretch>
          </p:blipFill>
          <p:spPr>
            <a:xfrm>
              <a:off x="925552" y="2945258"/>
              <a:ext cx="914399" cy="80160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721669-9F8D-3F54-F8FD-E5C36C4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8068" r="50167"/>
            <a:stretch>
              <a:fillRect/>
            </a:stretch>
          </p:blipFill>
          <p:spPr>
            <a:xfrm>
              <a:off x="2943922" y="2945258"/>
              <a:ext cx="914399" cy="80160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9BA7185-FC68-BB34-4A87-CC29B0029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837" r="37398"/>
            <a:stretch>
              <a:fillRect/>
            </a:stretch>
          </p:blipFill>
          <p:spPr>
            <a:xfrm>
              <a:off x="4122235" y="2945258"/>
              <a:ext cx="914399" cy="80160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D1EACB0-E62A-97E0-FA9C-621A546735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8906" r="-671"/>
            <a:stretch>
              <a:fillRect/>
            </a:stretch>
          </p:blipFill>
          <p:spPr>
            <a:xfrm>
              <a:off x="6140604" y="2945259"/>
              <a:ext cx="914399" cy="80160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C141DF5-748C-0AAC-9D8D-9764AB6900EB}"/>
                    </a:ext>
                  </a:extLst>
                </p:cNvPr>
                <p:cNvSpPr/>
                <p:nvPr/>
              </p:nvSpPr>
              <p:spPr>
                <a:xfrm>
                  <a:off x="1092819" y="2118732"/>
                  <a:ext cx="579863" cy="57986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3C141DF5-748C-0AAC-9D8D-9764AB6900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819" y="2118732"/>
                  <a:ext cx="579863" cy="579863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64AA31F-1DA5-10DA-2BB0-278099F83F6E}"/>
                    </a:ext>
                  </a:extLst>
                </p:cNvPr>
                <p:cNvSpPr/>
                <p:nvPr/>
              </p:nvSpPr>
              <p:spPr>
                <a:xfrm>
                  <a:off x="3111189" y="2118732"/>
                  <a:ext cx="579863" cy="57986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564AA31F-1DA5-10DA-2BB0-278099F83F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11189" y="2118732"/>
                  <a:ext cx="579863" cy="579863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1B4B107-81FF-2B25-FF15-E9A35CDC7948}"/>
                    </a:ext>
                  </a:extLst>
                </p:cNvPr>
                <p:cNvSpPr/>
                <p:nvPr/>
              </p:nvSpPr>
              <p:spPr>
                <a:xfrm>
                  <a:off x="4289502" y="2118731"/>
                  <a:ext cx="579863" cy="57986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71B4B107-81FF-2B25-FF15-E9A35CDC79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9502" y="2118731"/>
                  <a:ext cx="579863" cy="579863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1748856-3ACD-6934-4ABA-8DBC2F16B15A}"/>
                    </a:ext>
                  </a:extLst>
                </p:cNvPr>
                <p:cNvSpPr/>
                <p:nvPr/>
              </p:nvSpPr>
              <p:spPr>
                <a:xfrm>
                  <a:off x="6307871" y="2118731"/>
                  <a:ext cx="579863" cy="579863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0" rIns="0"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B1748856-3ACD-6934-4ABA-8DBC2F16B1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07871" y="2118731"/>
                  <a:ext cx="579863" cy="579863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9B7CDED-8CC8-823C-D115-0FA92B391D52}"/>
                </a:ext>
              </a:extLst>
            </p:cNvPr>
            <p:cNvCxnSpPr>
              <a:stCxn id="13" idx="6"/>
            </p:cNvCxnSpPr>
            <p:nvPr/>
          </p:nvCxnSpPr>
          <p:spPr>
            <a:xfrm flipV="1">
              <a:off x="1672682" y="2408661"/>
              <a:ext cx="423747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7071E59-3219-CA7C-B6D3-EDEFEFDDE65F}"/>
                </a:ext>
              </a:extLst>
            </p:cNvPr>
            <p:cNvCxnSpPr/>
            <p:nvPr/>
          </p:nvCxnSpPr>
          <p:spPr>
            <a:xfrm flipV="1">
              <a:off x="2687442" y="2408658"/>
              <a:ext cx="423747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D6B95E2-450A-870E-46A5-A570AEF7B200}"/>
                </a:ext>
              </a:extLst>
            </p:cNvPr>
            <p:cNvSpPr txBox="1"/>
            <p:nvPr/>
          </p:nvSpPr>
          <p:spPr>
            <a:xfrm>
              <a:off x="2163824" y="2168237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CE8173A3-7A57-30D1-3A9B-C944CD292C5C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 flipV="1">
              <a:off x="3691052" y="2408663"/>
              <a:ext cx="598450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2768F4D-18C5-FDED-439A-64F2CE75D14C}"/>
                </a:ext>
              </a:extLst>
            </p:cNvPr>
            <p:cNvCxnSpPr/>
            <p:nvPr/>
          </p:nvCxnSpPr>
          <p:spPr>
            <a:xfrm flipV="1">
              <a:off x="4876798" y="2408658"/>
              <a:ext cx="423747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2802FFD-1C75-770D-4407-804845C97A9F}"/>
                </a:ext>
              </a:extLst>
            </p:cNvPr>
            <p:cNvCxnSpPr/>
            <p:nvPr/>
          </p:nvCxnSpPr>
          <p:spPr>
            <a:xfrm flipV="1">
              <a:off x="5891558" y="2408655"/>
              <a:ext cx="423747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955FA2-79AB-A460-9F2E-F4FDBB0052F3}"/>
                </a:ext>
              </a:extLst>
            </p:cNvPr>
            <p:cNvSpPr txBox="1"/>
            <p:nvPr/>
          </p:nvSpPr>
          <p:spPr>
            <a:xfrm>
              <a:off x="5367940" y="2168234"/>
              <a:ext cx="474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B883FB-1FF3-3889-F966-B55E4F661A4D}"/>
                    </a:ext>
                  </a:extLst>
                </p:cNvPr>
                <p:cNvSpPr txBox="1"/>
                <p:nvPr/>
              </p:nvSpPr>
              <p:spPr>
                <a:xfrm>
                  <a:off x="3478823" y="2561204"/>
                  <a:ext cx="102290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CB883FB-1FF3-3889-F966-B55E4F661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8823" y="2561204"/>
                  <a:ext cx="1022909" cy="307777"/>
                </a:xfrm>
                <a:prstGeom prst="rect">
                  <a:avLst/>
                </a:prstGeom>
                <a:blipFill>
                  <a:blip r:embed="rId7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Curved Connector 30">
              <a:extLst>
                <a:ext uri="{FF2B5EF4-FFF2-40B4-BE49-F238E27FC236}">
                  <a16:creationId xmlns:a16="http://schemas.microsoft.com/office/drawing/2014/main" id="{45FAE478-B118-E136-A075-B09BE6C48690}"/>
                </a:ext>
              </a:extLst>
            </p:cNvPr>
            <p:cNvCxnSpPr>
              <a:stCxn id="15" idx="1"/>
              <a:endCxn id="14" idx="7"/>
            </p:cNvCxnSpPr>
            <p:nvPr/>
          </p:nvCxnSpPr>
          <p:spPr>
            <a:xfrm rot="16200000" flipH="1" flipV="1">
              <a:off x="3990276" y="1819506"/>
              <a:ext cx="1" cy="768288"/>
            </a:xfrm>
            <a:prstGeom prst="curvedConnector3">
              <a:avLst>
                <a:gd name="adj1" fmla="val -31351900000"/>
              </a:avLst>
            </a:prstGeom>
            <a:ln w="28575">
              <a:solidFill>
                <a:schemeClr val="tx1"/>
              </a:solidFill>
              <a:prstDash val="sysDot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1680C66-BB0B-2A9E-F94F-848A91AF4A2F}"/>
                    </a:ext>
                  </a:extLst>
                </p:cNvPr>
                <p:cNvSpPr txBox="1"/>
                <p:nvPr/>
              </p:nvSpPr>
              <p:spPr>
                <a:xfrm>
                  <a:off x="3435477" y="1533734"/>
                  <a:ext cx="1109599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1680C66-BB0B-2A9E-F94F-848A91AF4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5477" y="1533734"/>
                  <a:ext cx="1109599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09607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8940A-4835-8DAD-4738-7783228F6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E3858B85-0C97-8F8A-EE47-D17F38F65C82}"/>
              </a:ext>
            </a:extLst>
          </p:cNvPr>
          <p:cNvGrpSpPr/>
          <p:nvPr/>
        </p:nvGrpSpPr>
        <p:grpSpPr>
          <a:xfrm>
            <a:off x="267628" y="1115560"/>
            <a:ext cx="8530683" cy="2765063"/>
            <a:chOff x="267628" y="1115560"/>
            <a:chExt cx="8530683" cy="2765063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245A261-1982-9D83-7549-7C71CD3C4796}"/>
                </a:ext>
              </a:extLst>
            </p:cNvPr>
            <p:cNvSpPr/>
            <p:nvPr/>
          </p:nvSpPr>
          <p:spPr>
            <a:xfrm>
              <a:off x="267628" y="1115560"/>
              <a:ext cx="8530683" cy="276506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C37C8D6-D993-66FC-D3BE-BC918A186DF9}"/>
                </a:ext>
              </a:extLst>
            </p:cNvPr>
            <p:cNvGrpSpPr/>
            <p:nvPr/>
          </p:nvGrpSpPr>
          <p:grpSpPr>
            <a:xfrm>
              <a:off x="379142" y="1221061"/>
              <a:ext cx="8315095" cy="2564778"/>
              <a:chOff x="379142" y="1221061"/>
              <a:chExt cx="8315095" cy="256477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76E7E1C6-193B-8A60-BFBC-0F7EB45889A3}"/>
                      </a:ext>
                    </a:extLst>
                  </p:cNvPr>
                  <p:cNvSpPr/>
                  <p:nvPr/>
                </p:nvSpPr>
                <p:spPr>
                  <a:xfrm>
                    <a:off x="379142" y="2219094"/>
                    <a:ext cx="970156" cy="5687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,0)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2" name="Rectangle 1">
                    <a:extLst>
                      <a:ext uri="{FF2B5EF4-FFF2-40B4-BE49-F238E27FC236}">
                        <a16:creationId xmlns:a16="http://schemas.microsoft.com/office/drawing/2014/main" id="{76E7E1C6-193B-8A60-BFBC-0F7EB45889A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9142" y="2219094"/>
                    <a:ext cx="970156" cy="56871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456AB59F-53F7-52DA-CF3B-F0F457F05251}"/>
                      </a:ext>
                    </a:extLst>
                  </p:cNvPr>
                  <p:cNvSpPr/>
                  <p:nvPr/>
                </p:nvSpPr>
                <p:spPr>
                  <a:xfrm>
                    <a:off x="1925445" y="2219094"/>
                    <a:ext cx="970156" cy="5687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" name="Rectangle 2">
                    <a:extLst>
                      <a:ext uri="{FF2B5EF4-FFF2-40B4-BE49-F238E27FC236}">
                        <a16:creationId xmlns:a16="http://schemas.microsoft.com/office/drawing/2014/main" id="{456AB59F-53F7-52DA-CF3B-F0F457F0525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25445" y="2219094"/>
                    <a:ext cx="970156" cy="56871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D59E558-AA9F-435F-0A5D-FD8BB97DF238}"/>
                      </a:ext>
                    </a:extLst>
                  </p:cNvPr>
                  <p:cNvSpPr/>
                  <p:nvPr/>
                </p:nvSpPr>
                <p:spPr>
                  <a:xfrm>
                    <a:off x="574288" y="3205976"/>
                    <a:ext cx="579863" cy="579863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" name="Oval 3">
                    <a:extLst>
                      <a:ext uri="{FF2B5EF4-FFF2-40B4-BE49-F238E27FC236}">
                        <a16:creationId xmlns:a16="http://schemas.microsoft.com/office/drawing/2014/main" id="{6D59E558-AA9F-435F-0A5D-FD8BB97DF2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74288" y="3205976"/>
                    <a:ext cx="579863" cy="579863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7733E664-E04B-9157-2576-35A3137D029C}"/>
                  </a:ext>
                </a:extLst>
              </p:cNvPr>
              <p:cNvCxnSpPr>
                <a:stCxn id="4" idx="0"/>
                <a:endCxn id="2" idx="2"/>
              </p:cNvCxnSpPr>
              <p:nvPr/>
            </p:nvCxnSpPr>
            <p:spPr>
              <a:xfrm flipV="1">
                <a:off x="864220" y="2787806"/>
                <a:ext cx="0" cy="4181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B77F0DD-C18B-9423-B280-38BC57FA13A2}"/>
                      </a:ext>
                    </a:extLst>
                  </p:cNvPr>
                  <p:cNvSpPr/>
                  <p:nvPr/>
                </p:nvSpPr>
                <p:spPr>
                  <a:xfrm>
                    <a:off x="2120592" y="3205976"/>
                    <a:ext cx="579863" cy="579863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B77F0DD-C18B-9423-B280-38BC57FA13A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0592" y="3205976"/>
                    <a:ext cx="579863" cy="579863"/>
                  </a:xfrm>
                  <a:prstGeom prst="ellips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8A10AC5E-3D0F-411E-8D2F-06781BD8819E}"/>
                  </a:ext>
                </a:extLst>
              </p:cNvPr>
              <p:cNvCxnSpPr>
                <a:cxnSpLocks/>
                <a:stCxn id="7" idx="0"/>
                <a:endCxn id="3" idx="2"/>
              </p:cNvCxnSpPr>
              <p:nvPr/>
            </p:nvCxnSpPr>
            <p:spPr>
              <a:xfrm flipH="1" flipV="1">
                <a:off x="2410523" y="2787806"/>
                <a:ext cx="1" cy="4181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9D61E05E-089C-4087-7DC6-894CBBA6AB61}"/>
                  </a:ext>
                </a:extLst>
              </p:cNvPr>
              <p:cNvCxnSpPr>
                <a:cxnSpLocks/>
                <a:stCxn id="2" idx="3"/>
                <a:endCxn id="3" idx="1"/>
              </p:cNvCxnSpPr>
              <p:nvPr/>
            </p:nvCxnSpPr>
            <p:spPr>
              <a:xfrm>
                <a:off x="1349298" y="2503450"/>
                <a:ext cx="57614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1B93AB3-34E4-A8C4-9179-8B31A4A18E8E}"/>
                      </a:ext>
                    </a:extLst>
                  </p:cNvPr>
                  <p:cNvSpPr txBox="1"/>
                  <p:nvPr/>
                </p:nvSpPr>
                <p:spPr>
                  <a:xfrm>
                    <a:off x="1434806" y="2134118"/>
                    <a:ext cx="39771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1B93AB3-34E4-A8C4-9179-8B31A4A18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34806" y="2134118"/>
                    <a:ext cx="397714" cy="30777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EF17E85C-252C-F72A-C6C5-D0C49FA9CB2E}"/>
                      </a:ext>
                    </a:extLst>
                  </p:cNvPr>
                  <p:cNvSpPr/>
                  <p:nvPr/>
                </p:nvSpPr>
                <p:spPr>
                  <a:xfrm>
                    <a:off x="3471749" y="2219094"/>
                    <a:ext cx="970156" cy="5687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EF17E85C-252C-F72A-C6C5-D0C49FA9CB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1749" y="2219094"/>
                    <a:ext cx="970156" cy="56871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C751A07B-AC84-C07F-0751-2934D1547AEB}"/>
                      </a:ext>
                    </a:extLst>
                  </p:cNvPr>
                  <p:cNvSpPr/>
                  <p:nvPr/>
                </p:nvSpPr>
                <p:spPr>
                  <a:xfrm>
                    <a:off x="3666896" y="3205976"/>
                    <a:ext cx="579863" cy="579863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C751A07B-AC84-C07F-0751-2934D1547AE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66896" y="3205976"/>
                    <a:ext cx="579863" cy="579863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4A1384AF-8DA7-939C-CFD6-468B2FAB6846}"/>
                  </a:ext>
                </a:extLst>
              </p:cNvPr>
              <p:cNvCxnSpPr>
                <a:cxnSpLocks/>
                <a:stCxn id="36" idx="0"/>
                <a:endCxn id="35" idx="2"/>
              </p:cNvCxnSpPr>
              <p:nvPr/>
            </p:nvCxnSpPr>
            <p:spPr>
              <a:xfrm flipH="1" flipV="1">
                <a:off x="3956827" y="2787806"/>
                <a:ext cx="1" cy="4181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B6BEC54-0370-5DD5-DA4A-E22F11F799D0}"/>
                      </a:ext>
                    </a:extLst>
                  </p:cNvPr>
                  <p:cNvSpPr txBox="1"/>
                  <p:nvPr/>
                </p:nvSpPr>
                <p:spPr>
                  <a:xfrm>
                    <a:off x="2984818" y="2134118"/>
                    <a:ext cx="39771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EB6BEC54-0370-5DD5-DA4A-E22F11F799D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84818" y="2134118"/>
                    <a:ext cx="397714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1389B0A7-3B4B-7CD2-015D-5072E52B23C1}"/>
                  </a:ext>
                </a:extLst>
              </p:cNvPr>
              <p:cNvCxnSpPr>
                <a:cxnSpLocks/>
                <a:stCxn id="3" idx="3"/>
                <a:endCxn id="35" idx="1"/>
              </p:cNvCxnSpPr>
              <p:nvPr/>
            </p:nvCxnSpPr>
            <p:spPr>
              <a:xfrm>
                <a:off x="2895601" y="2503450"/>
                <a:ext cx="5761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4A764D6-56FE-1CAD-D971-35F86D2B34FB}"/>
                      </a:ext>
                    </a:extLst>
                  </p:cNvPr>
                  <p:cNvSpPr txBox="1"/>
                  <p:nvPr/>
                </p:nvSpPr>
                <p:spPr>
                  <a:xfrm>
                    <a:off x="4531122" y="2134118"/>
                    <a:ext cx="39771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A4A764D6-56FE-1CAD-D971-35F86D2B34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31122" y="2134118"/>
                    <a:ext cx="397714" cy="307777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799D939-8812-B37C-7A04-2AD1098986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41905" y="2503450"/>
                <a:ext cx="5761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3301579-ECF0-76F9-4864-71F3C44AC892}"/>
                      </a:ext>
                    </a:extLst>
                  </p:cNvPr>
                  <p:cNvSpPr/>
                  <p:nvPr/>
                </p:nvSpPr>
                <p:spPr>
                  <a:xfrm>
                    <a:off x="6177778" y="2219094"/>
                    <a:ext cx="970156" cy="5687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3301579-ECF0-76F9-4864-71F3C44AC89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7778" y="2219094"/>
                    <a:ext cx="970156" cy="56871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3797" r="-6329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B9E5100-AE97-52CA-8C82-9C58CEB4C975}"/>
                      </a:ext>
                    </a:extLst>
                  </p:cNvPr>
                  <p:cNvSpPr/>
                  <p:nvPr/>
                </p:nvSpPr>
                <p:spPr>
                  <a:xfrm>
                    <a:off x="6372925" y="3205976"/>
                    <a:ext cx="579863" cy="579863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AB9E5100-AE97-52CA-8C82-9C58CEB4C97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72925" y="3205976"/>
                    <a:ext cx="579863" cy="579863"/>
                  </a:xfrm>
                  <a:prstGeom prst="ellipse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4CBEA6D-20B1-5731-4819-4DE40A307497}"/>
                  </a:ext>
                </a:extLst>
              </p:cNvPr>
              <p:cNvCxnSpPr>
                <a:cxnSpLocks/>
                <a:stCxn id="45" idx="0"/>
                <a:endCxn id="44" idx="2"/>
              </p:cNvCxnSpPr>
              <p:nvPr/>
            </p:nvCxnSpPr>
            <p:spPr>
              <a:xfrm flipH="1" flipV="1">
                <a:off x="6662856" y="2787806"/>
                <a:ext cx="1" cy="4181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FFFB5C8-DA9F-F727-FE48-D0EDB8FF11F2}"/>
                      </a:ext>
                    </a:extLst>
                  </p:cNvPr>
                  <p:cNvSpPr txBox="1"/>
                  <p:nvPr/>
                </p:nvSpPr>
                <p:spPr>
                  <a:xfrm>
                    <a:off x="5690847" y="2134118"/>
                    <a:ext cx="39771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CFFFB5C8-DA9F-F727-FE48-D0EDB8FF11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0847" y="2134118"/>
                    <a:ext cx="397714" cy="30777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96FD2BB-5249-FE01-FC5E-7AF3794ABB2E}"/>
                  </a:ext>
                </a:extLst>
              </p:cNvPr>
              <p:cNvCxnSpPr>
                <a:cxnSpLocks/>
                <a:endCxn id="44" idx="1"/>
              </p:cNvCxnSpPr>
              <p:nvPr/>
            </p:nvCxnSpPr>
            <p:spPr>
              <a:xfrm>
                <a:off x="5601630" y="2503450"/>
                <a:ext cx="576148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B9732287-D5E6-5AFC-8BC5-4ADBE0CD46BD}"/>
                      </a:ext>
                    </a:extLst>
                  </p:cNvPr>
                  <p:cNvSpPr/>
                  <p:nvPr/>
                </p:nvSpPr>
                <p:spPr>
                  <a:xfrm>
                    <a:off x="7724081" y="2219094"/>
                    <a:ext cx="970156" cy="5687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Ins="3600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GB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US" sz="12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B9732287-D5E6-5AFC-8BC5-4ADBE0CD46B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24081" y="2219094"/>
                    <a:ext cx="970156" cy="56871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4FBF54B-ED07-3EDC-1A54-19BAF9024800}"/>
                      </a:ext>
                    </a:extLst>
                  </p:cNvPr>
                  <p:cNvSpPr txBox="1"/>
                  <p:nvPr/>
                </p:nvSpPr>
                <p:spPr>
                  <a:xfrm>
                    <a:off x="7237150" y="2134117"/>
                    <a:ext cx="397714" cy="30777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14FBF54B-ED07-3EDC-1A54-19BAF90248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37150" y="2134117"/>
                    <a:ext cx="397714" cy="307777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56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7E1DEC28-0885-EDF1-F925-A390A53C2AB0}"/>
                  </a:ext>
                </a:extLst>
              </p:cNvPr>
              <p:cNvCxnSpPr>
                <a:cxnSpLocks/>
                <a:stCxn id="44" idx="3"/>
                <a:endCxn id="49" idx="1"/>
              </p:cNvCxnSpPr>
              <p:nvPr/>
            </p:nvCxnSpPr>
            <p:spPr>
              <a:xfrm>
                <a:off x="7147934" y="2503450"/>
                <a:ext cx="576147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15817F52-B0B8-9CD6-21CB-BFF75244A5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209158" y="1800924"/>
                <a:ext cx="1" cy="41817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9CBD3CDA-9654-E6A0-13FE-1026CB75628B}"/>
                      </a:ext>
                    </a:extLst>
                  </p:cNvPr>
                  <p:cNvSpPr/>
                  <p:nvPr/>
                </p:nvSpPr>
                <p:spPr>
                  <a:xfrm>
                    <a:off x="7919226" y="1221061"/>
                    <a:ext cx="579863" cy="579863"/>
                  </a:xfrm>
                  <a:prstGeom prst="ellipse">
                    <a:avLst/>
                  </a:prstGeom>
                  <a:solidFill>
                    <a:schemeClr val="bg2">
                      <a:lumMod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tIns="0" rIns="0"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56" name="Oval 55">
                    <a:extLst>
                      <a:ext uri="{FF2B5EF4-FFF2-40B4-BE49-F238E27FC236}">
                        <a16:creationId xmlns:a16="http://schemas.microsoft.com/office/drawing/2014/main" id="{9CBD3CDA-9654-E6A0-13FE-1026CB75628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9226" y="1221061"/>
                    <a:ext cx="579863" cy="579863"/>
                  </a:xfrm>
                  <a:prstGeom prst="ellipse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CCBF7D2-3EF2-D79A-4339-6AF521DA6846}"/>
                  </a:ext>
                </a:extLst>
              </p:cNvPr>
              <p:cNvSpPr txBox="1"/>
              <p:nvPr/>
            </p:nvSpPr>
            <p:spPr>
              <a:xfrm>
                <a:off x="5055718" y="2243401"/>
                <a:ext cx="4748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. . 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08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8EC5C-F64D-B1CE-C29F-2212C3F9D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8" name="Group 507">
            <a:extLst>
              <a:ext uri="{FF2B5EF4-FFF2-40B4-BE49-F238E27FC236}">
                <a16:creationId xmlns:a16="http://schemas.microsoft.com/office/drawing/2014/main" id="{5CD8B410-0F06-1655-4182-CA0C11004BF8}"/>
              </a:ext>
            </a:extLst>
          </p:cNvPr>
          <p:cNvGrpSpPr/>
          <p:nvPr/>
        </p:nvGrpSpPr>
        <p:grpSpPr>
          <a:xfrm>
            <a:off x="351692" y="211014"/>
            <a:ext cx="11731416" cy="6312877"/>
            <a:chOff x="351692" y="211014"/>
            <a:chExt cx="11731416" cy="6312877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B327465F-8D49-DB0E-76F7-48A512E3E3E1}"/>
                </a:ext>
              </a:extLst>
            </p:cNvPr>
            <p:cNvSpPr/>
            <p:nvPr/>
          </p:nvSpPr>
          <p:spPr>
            <a:xfrm>
              <a:off x="351692" y="211014"/>
              <a:ext cx="11711354" cy="631287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grpSp>
          <p:nvGrpSpPr>
            <p:cNvPr id="506" name="Group 505">
              <a:extLst>
                <a:ext uri="{FF2B5EF4-FFF2-40B4-BE49-F238E27FC236}">
                  <a16:creationId xmlns:a16="http://schemas.microsoft.com/office/drawing/2014/main" id="{33424FBD-C410-6631-EE98-2BC7246BB88A}"/>
                </a:ext>
              </a:extLst>
            </p:cNvPr>
            <p:cNvGrpSpPr/>
            <p:nvPr/>
          </p:nvGrpSpPr>
          <p:grpSpPr>
            <a:xfrm>
              <a:off x="398603" y="271696"/>
              <a:ext cx="11684505" cy="6221665"/>
              <a:chOff x="398603" y="271696"/>
              <a:chExt cx="11684505" cy="6221665"/>
            </a:xfrm>
          </p:grpSpPr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60C735CF-B593-52E6-D548-DFDB3AFB110E}"/>
                  </a:ext>
                </a:extLst>
              </p:cNvPr>
              <p:cNvGrpSpPr/>
              <p:nvPr/>
            </p:nvGrpSpPr>
            <p:grpSpPr>
              <a:xfrm>
                <a:off x="3471282" y="2548659"/>
                <a:ext cx="2624718" cy="2590225"/>
                <a:chOff x="2575932" y="1996069"/>
                <a:chExt cx="1625603" cy="1604240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700AF60-EFD0-27B9-E862-866C64A46EF6}"/>
                    </a:ext>
                  </a:extLst>
                </p:cNvPr>
                <p:cNvSpPr/>
                <p:nvPr/>
              </p:nvSpPr>
              <p:spPr>
                <a:xfrm>
                  <a:off x="2575932" y="1996069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29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11</a:t>
                  </a:r>
                </a:p>
              </p:txBody>
            </p:sp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89E93020-1E10-B867-60DA-F47CEB7ED35F}"/>
                    </a:ext>
                  </a:extLst>
                </p:cNvPr>
                <p:cNvSpPr/>
                <p:nvPr/>
              </p:nvSpPr>
              <p:spPr>
                <a:xfrm>
                  <a:off x="2843561" y="1996069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84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11</a:t>
                  </a:r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198EF5D-E6D8-AED3-4AB5-74EE9FFFBE51}"/>
                    </a:ext>
                  </a:extLst>
                </p:cNvPr>
                <p:cNvSpPr/>
                <p:nvPr/>
              </p:nvSpPr>
              <p:spPr>
                <a:xfrm>
                  <a:off x="3111190" y="1996069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14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13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A98F8ED4-364E-669D-DCB9-FF9DA3EE49A1}"/>
                    </a:ext>
                  </a:extLst>
                </p:cNvPr>
                <p:cNvSpPr/>
                <p:nvPr/>
              </p:nvSpPr>
              <p:spPr>
                <a:xfrm>
                  <a:off x="3382336" y="1996069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68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14</a:t>
                  </a:r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4CFACE07-7827-7841-10D9-B7A89CA46A02}"/>
                    </a:ext>
                  </a:extLst>
                </p:cNvPr>
                <p:cNvSpPr/>
                <p:nvPr/>
              </p:nvSpPr>
              <p:spPr>
                <a:xfrm>
                  <a:off x="3658121" y="1996069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2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15</a:t>
                  </a: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A35D179C-6AC0-7A6A-609D-2EC298015C5B}"/>
                    </a:ext>
                  </a:extLst>
                </p:cNvPr>
                <p:cNvSpPr/>
                <p:nvPr/>
              </p:nvSpPr>
              <p:spPr>
                <a:xfrm>
                  <a:off x="3933906" y="1996069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8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16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F8FD551-B350-EB8E-F3D4-B154E6D7FBA5}"/>
                    </a:ext>
                  </a:extLst>
                </p:cNvPr>
                <p:cNvSpPr/>
                <p:nvPr/>
              </p:nvSpPr>
              <p:spPr>
                <a:xfrm>
                  <a:off x="2575932" y="2263698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61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21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1B622846-16A8-B8C8-E217-CC5526F9D4CA}"/>
                    </a:ext>
                  </a:extLst>
                </p:cNvPr>
                <p:cNvSpPr/>
                <p:nvPr/>
              </p:nvSpPr>
              <p:spPr>
                <a:xfrm>
                  <a:off x="2843561" y="2263698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8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22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FF1A072F-DA31-8490-21EE-8678C97C517D}"/>
                    </a:ext>
                  </a:extLst>
                </p:cNvPr>
                <p:cNvSpPr/>
                <p:nvPr/>
              </p:nvSpPr>
              <p:spPr>
                <a:xfrm>
                  <a:off x="3111190" y="2263698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54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23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FF41B238-74DC-41D3-953C-B1F8A7D3136B}"/>
                    </a:ext>
                  </a:extLst>
                </p:cNvPr>
                <p:cNvSpPr/>
                <p:nvPr/>
              </p:nvSpPr>
              <p:spPr>
                <a:xfrm>
                  <a:off x="3382336" y="2263698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78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24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711D1E9-D0AA-94E0-F920-69F5EC3B43F2}"/>
                    </a:ext>
                  </a:extLst>
                </p:cNvPr>
                <p:cNvSpPr/>
                <p:nvPr/>
              </p:nvSpPr>
              <p:spPr>
                <a:xfrm>
                  <a:off x="3658121" y="2263698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46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25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6FA1A81F-5FBD-DD0A-2BF8-A901958D1870}"/>
                    </a:ext>
                  </a:extLst>
                </p:cNvPr>
                <p:cNvSpPr/>
                <p:nvPr/>
              </p:nvSpPr>
              <p:spPr>
                <a:xfrm>
                  <a:off x="3933906" y="2263698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53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26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96C15B1-3CE2-5DC7-BD7A-60012CE3ADD6}"/>
                    </a:ext>
                  </a:extLst>
                </p:cNvPr>
                <p:cNvSpPr/>
                <p:nvPr/>
              </p:nvSpPr>
              <p:spPr>
                <a:xfrm>
                  <a:off x="2575932" y="2531327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18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31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C848A60-97B1-9871-0D49-30AB58D72941}"/>
                    </a:ext>
                  </a:extLst>
                </p:cNvPr>
                <p:cNvSpPr/>
                <p:nvPr/>
              </p:nvSpPr>
              <p:spPr>
                <a:xfrm>
                  <a:off x="2843561" y="2531327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79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32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EC6421F7-3E25-B38D-FCE1-CDB8FF35B236}"/>
                    </a:ext>
                  </a:extLst>
                </p:cNvPr>
                <p:cNvSpPr/>
                <p:nvPr/>
              </p:nvSpPr>
              <p:spPr>
                <a:xfrm>
                  <a:off x="3111190" y="2531327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33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DC18C605-C1C2-B5C4-CE9B-5A45DBEB3A1D}"/>
                    </a:ext>
                  </a:extLst>
                </p:cNvPr>
                <p:cNvSpPr/>
                <p:nvPr/>
              </p:nvSpPr>
              <p:spPr>
                <a:xfrm>
                  <a:off x="3382336" y="2531327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54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34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A3E1C5CC-FB09-F0D0-D5F2-66A6C72D7847}"/>
                    </a:ext>
                  </a:extLst>
                </p:cNvPr>
                <p:cNvSpPr/>
                <p:nvPr/>
              </p:nvSpPr>
              <p:spPr>
                <a:xfrm>
                  <a:off x="3658121" y="2531327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54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35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DF48BC1-2A82-A309-D227-964485223582}"/>
                    </a:ext>
                  </a:extLst>
                </p:cNvPr>
                <p:cNvSpPr/>
                <p:nvPr/>
              </p:nvSpPr>
              <p:spPr>
                <a:xfrm>
                  <a:off x="3933906" y="2531327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47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36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C7CBAB0-76F6-2F9E-A4D9-587DCD7378BA}"/>
                    </a:ext>
                  </a:extLst>
                </p:cNvPr>
                <p:cNvSpPr/>
                <p:nvPr/>
              </p:nvSpPr>
              <p:spPr>
                <a:xfrm>
                  <a:off x="2575932" y="2797422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49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41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D66D8CA6-6ABC-6F6F-4232-61298A0DD0FF}"/>
                    </a:ext>
                  </a:extLst>
                </p:cNvPr>
                <p:cNvSpPr/>
                <p:nvPr/>
              </p:nvSpPr>
              <p:spPr>
                <a:xfrm>
                  <a:off x="2843561" y="2797422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47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42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2F3EF4A0-C2AE-323E-B0FF-600671108C78}"/>
                    </a:ext>
                  </a:extLst>
                </p:cNvPr>
                <p:cNvSpPr/>
                <p:nvPr/>
              </p:nvSpPr>
              <p:spPr>
                <a:xfrm>
                  <a:off x="3111190" y="2797422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2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43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989AB76F-B4A7-2CCD-DB18-CA68E033284F}"/>
                    </a:ext>
                  </a:extLst>
                </p:cNvPr>
                <p:cNvSpPr/>
                <p:nvPr/>
              </p:nvSpPr>
              <p:spPr>
                <a:xfrm>
                  <a:off x="3382336" y="2797422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76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44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C3A5CE53-1A6F-5707-BF76-4655B1883CBC}"/>
                    </a:ext>
                  </a:extLst>
                </p:cNvPr>
                <p:cNvSpPr/>
                <p:nvPr/>
              </p:nvSpPr>
              <p:spPr>
                <a:xfrm>
                  <a:off x="3658121" y="2797422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8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45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7BC60850-16A3-9426-3AED-8951E1CF0CF2}"/>
                    </a:ext>
                  </a:extLst>
                </p:cNvPr>
                <p:cNvSpPr/>
                <p:nvPr/>
              </p:nvSpPr>
              <p:spPr>
                <a:xfrm>
                  <a:off x="3933906" y="2797422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26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46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AB7D107-2CF9-76D9-9F46-4B601C5AA91E}"/>
                    </a:ext>
                  </a:extLst>
                </p:cNvPr>
                <p:cNvSpPr/>
                <p:nvPr/>
              </p:nvSpPr>
              <p:spPr>
                <a:xfrm>
                  <a:off x="2575932" y="3065051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22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51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E0F86017-63CD-8EA8-E690-FC6CCCA71769}"/>
                    </a:ext>
                  </a:extLst>
                </p:cNvPr>
                <p:cNvSpPr/>
                <p:nvPr/>
              </p:nvSpPr>
              <p:spPr>
                <a:xfrm>
                  <a:off x="2843561" y="3065051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91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52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1B2F74D3-7A1F-D4C0-470A-5B83AB79D6C0}"/>
                    </a:ext>
                  </a:extLst>
                </p:cNvPr>
                <p:cNvSpPr/>
                <p:nvPr/>
              </p:nvSpPr>
              <p:spPr>
                <a:xfrm>
                  <a:off x="3111190" y="3065051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82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53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7487301D-C8F9-CB78-F570-8A86D1DE84D5}"/>
                    </a:ext>
                  </a:extLst>
                </p:cNvPr>
                <p:cNvSpPr/>
                <p:nvPr/>
              </p:nvSpPr>
              <p:spPr>
                <a:xfrm>
                  <a:off x="3382336" y="3065051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8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54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502635C-3E9C-7C09-E2D3-F66F58721E22}"/>
                    </a:ext>
                  </a:extLst>
                </p:cNvPr>
                <p:cNvSpPr/>
                <p:nvPr/>
              </p:nvSpPr>
              <p:spPr>
                <a:xfrm>
                  <a:off x="3658121" y="3065051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4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55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455B497-327F-AA65-92FE-839F543A02DF}"/>
                    </a:ext>
                  </a:extLst>
                </p:cNvPr>
                <p:cNvSpPr/>
                <p:nvPr/>
              </p:nvSpPr>
              <p:spPr>
                <a:xfrm>
                  <a:off x="3933906" y="3065051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5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56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49ADBC07-6B40-52EF-3081-1A61E3ADC711}"/>
                    </a:ext>
                  </a:extLst>
                </p:cNvPr>
                <p:cNvSpPr/>
                <p:nvPr/>
              </p:nvSpPr>
              <p:spPr>
                <a:xfrm>
                  <a:off x="2575932" y="3332680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87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61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4596712B-962C-7B43-E37A-F91E2F5D9F1C}"/>
                    </a:ext>
                  </a:extLst>
                </p:cNvPr>
                <p:cNvSpPr/>
                <p:nvPr/>
              </p:nvSpPr>
              <p:spPr>
                <a:xfrm>
                  <a:off x="2843561" y="3332680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2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62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9E6F41DC-AF68-7D1E-D903-EBF95A8D5B29}"/>
                    </a:ext>
                  </a:extLst>
                </p:cNvPr>
                <p:cNvSpPr/>
                <p:nvPr/>
              </p:nvSpPr>
              <p:spPr>
                <a:xfrm>
                  <a:off x="3111190" y="3332680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7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63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27BBA963-7131-589C-EFAC-53D1F5A27767}"/>
                    </a:ext>
                  </a:extLst>
                </p:cNvPr>
                <p:cNvSpPr/>
                <p:nvPr/>
              </p:nvSpPr>
              <p:spPr>
                <a:xfrm>
                  <a:off x="3382336" y="3332680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39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64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1382A7A0-F300-99D0-3149-D240ABAA2027}"/>
                    </a:ext>
                  </a:extLst>
                </p:cNvPr>
                <p:cNvSpPr/>
                <p:nvPr/>
              </p:nvSpPr>
              <p:spPr>
                <a:xfrm>
                  <a:off x="3658121" y="3332680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87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bg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bg1"/>
                      </a:solidFill>
                    </a:rPr>
                    <a:t>65</a:t>
                  </a:r>
                  <a:endParaRPr lang="en-US" sz="16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C6FFD73C-D27D-3DB4-707C-2764922CFC73}"/>
                    </a:ext>
                  </a:extLst>
                </p:cNvPr>
                <p:cNvSpPr/>
                <p:nvPr/>
              </p:nvSpPr>
              <p:spPr>
                <a:xfrm>
                  <a:off x="3933906" y="3332680"/>
                  <a:ext cx="267629" cy="267629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rIns="72000" rtlCol="0" anchor="ctr"/>
                <a:lstStyle/>
                <a:p>
                  <a:pPr algn="ctr"/>
                  <a:r>
                    <a:rPr lang="en-US" sz="1600" dirty="0">
                      <a:solidFill>
                        <a:schemeClr val="tx1"/>
                      </a:solidFill>
                    </a:rPr>
                    <a:t>a</a:t>
                  </a:r>
                  <a:r>
                    <a:rPr lang="en-US" sz="1600" baseline="-25000" dirty="0">
                      <a:solidFill>
                        <a:schemeClr val="tx1"/>
                      </a:solidFill>
                    </a:rPr>
                    <a:t>66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7F74633F-D33D-ECEB-AE34-E9444DF97897}"/>
                  </a:ext>
                </a:extLst>
              </p:cNvPr>
              <p:cNvSpPr txBox="1"/>
              <p:nvPr/>
            </p:nvSpPr>
            <p:spPr>
              <a:xfrm>
                <a:off x="603147" y="3890673"/>
                <a:ext cx="490711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i="1" dirty="0"/>
                  <a:t>like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AAC01C3-DC61-6C08-A9AC-AF6834CB32ED}"/>
                  </a:ext>
                </a:extLst>
              </p:cNvPr>
              <p:cNvSpPr txBox="1"/>
              <p:nvPr/>
            </p:nvSpPr>
            <p:spPr>
              <a:xfrm>
                <a:off x="796982" y="4323005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i="1" dirty="0"/>
                  <a:t>it</a:t>
                </a:r>
              </a:p>
            </p:txBody>
          </p: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71BEEB37-2645-C282-3EEF-9DC363DE0786}"/>
                  </a:ext>
                </a:extLst>
              </p:cNvPr>
              <p:cNvSpPr txBox="1"/>
              <p:nvPr/>
            </p:nvSpPr>
            <p:spPr>
              <a:xfrm>
                <a:off x="607828" y="4755338"/>
                <a:ext cx="486030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i="1" dirty="0"/>
                  <a:t>will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CF13E513-40AF-5D8E-CD28-FF63FC35BC05}"/>
                  </a:ext>
                </a:extLst>
              </p:cNvPr>
              <p:cNvSpPr txBox="1"/>
              <p:nvPr/>
            </p:nvSpPr>
            <p:spPr>
              <a:xfrm>
                <a:off x="398603" y="2595440"/>
                <a:ext cx="695255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i="1" dirty="0"/>
                  <a:t>Today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654B5AE-43B3-E79A-9FD6-AE34FD9A7A74}"/>
                  </a:ext>
                </a:extLst>
              </p:cNvPr>
              <p:cNvSpPr txBox="1"/>
              <p:nvPr/>
            </p:nvSpPr>
            <p:spPr>
              <a:xfrm>
                <a:off x="796982" y="3026009"/>
                <a:ext cx="29687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i="1" dirty="0"/>
                  <a:t>it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EACC10D-5A9F-F065-FED1-227D1B163C78}"/>
                  </a:ext>
                </a:extLst>
              </p:cNvPr>
              <p:cNvSpPr txBox="1"/>
              <p:nvPr/>
            </p:nvSpPr>
            <p:spPr>
              <a:xfrm>
                <a:off x="431112" y="3458341"/>
                <a:ext cx="66274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1600" i="1" dirty="0"/>
                  <a:t>looks</a:t>
                </a: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63531D0-E794-F551-C92E-B14F1D660DE1}"/>
                  </a:ext>
                </a:extLst>
              </p:cNvPr>
              <p:cNvSpPr txBox="1"/>
              <p:nvPr/>
            </p:nvSpPr>
            <p:spPr>
              <a:xfrm>
                <a:off x="1464124" y="2626218"/>
                <a:ext cx="481468" cy="276999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spAutoFit/>
              </a:bodyPr>
              <a:lstStyle/>
              <a:p>
                <a:pPr algn="ctr"/>
                <a:r>
                  <a:rPr lang="en-US" sz="1200" dirty="0"/>
                  <a:t>18449</a:t>
                </a:r>
              </a:p>
            </p:txBody>
          </p:sp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7024E8C5-FEDE-1E5D-1F6C-2555FFA20339}"/>
                  </a:ext>
                </a:extLst>
              </p:cNvPr>
              <p:cNvSpPr txBox="1"/>
              <p:nvPr/>
            </p:nvSpPr>
            <p:spPr>
              <a:xfrm>
                <a:off x="1545875" y="3058334"/>
                <a:ext cx="317963" cy="276999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spAutoFit/>
              </a:bodyPr>
              <a:lstStyle/>
              <a:p>
                <a:pPr algn="ctr"/>
                <a:r>
                  <a:rPr lang="en-US" sz="1200" dirty="0"/>
                  <a:t>480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97EE2F81-FBC7-4B25-1BB9-EF494E4137C6}"/>
                  </a:ext>
                </a:extLst>
              </p:cNvPr>
              <p:cNvSpPr txBox="1"/>
              <p:nvPr/>
            </p:nvSpPr>
            <p:spPr>
              <a:xfrm>
                <a:off x="1502663" y="3490450"/>
                <a:ext cx="399716" cy="276999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spAutoFit/>
              </a:bodyPr>
              <a:lstStyle/>
              <a:p>
                <a:pPr algn="ctr"/>
                <a:r>
                  <a:rPr lang="en-US" sz="1200" dirty="0"/>
                  <a:t>8224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AA7AA62-FA99-34A9-3CB0-7F0CE4F8BBFD}"/>
                  </a:ext>
                </a:extLst>
              </p:cNvPr>
              <p:cNvSpPr txBox="1"/>
              <p:nvPr/>
            </p:nvSpPr>
            <p:spPr>
              <a:xfrm>
                <a:off x="1504999" y="3922566"/>
                <a:ext cx="399716" cy="276999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spAutoFit/>
              </a:bodyPr>
              <a:lstStyle/>
              <a:p>
                <a:pPr algn="ctr"/>
                <a:r>
                  <a:rPr lang="en-US" sz="1200" dirty="0"/>
                  <a:t>1299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340095-EC51-9229-20F7-466BA041B3DD}"/>
                  </a:ext>
                </a:extLst>
              </p:cNvPr>
              <p:cNvSpPr txBox="1"/>
              <p:nvPr/>
            </p:nvSpPr>
            <p:spPr>
              <a:xfrm>
                <a:off x="1543538" y="4346285"/>
                <a:ext cx="317963" cy="276999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spAutoFit/>
              </a:bodyPr>
              <a:lstStyle/>
              <a:p>
                <a:pPr algn="ctr"/>
                <a:r>
                  <a:rPr lang="en-US" sz="1200" dirty="0"/>
                  <a:t>480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D8DA280-91F1-0EE8-748B-1C910A58B164}"/>
                  </a:ext>
                </a:extLst>
              </p:cNvPr>
              <p:cNvSpPr txBox="1"/>
              <p:nvPr/>
            </p:nvSpPr>
            <p:spPr>
              <a:xfrm>
                <a:off x="1543538" y="4784325"/>
                <a:ext cx="317963" cy="276999"/>
              </a:xfrm>
              <a:prstGeom prst="rect">
                <a:avLst/>
              </a:prstGeom>
              <a:noFill/>
            </p:spPr>
            <p:txBody>
              <a:bodyPr wrap="none" lIns="36000" rIns="36000" rtlCol="0">
                <a:spAutoFit/>
              </a:bodyPr>
              <a:lstStyle/>
              <a:p>
                <a:pPr algn="ctr"/>
                <a:r>
                  <a:rPr lang="en-US" sz="1200" dirty="0"/>
                  <a:t>738</a:t>
                </a:r>
              </a:p>
            </p:txBody>
          </p:sp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6CA60858-E816-D407-D356-3207585A6828}"/>
                  </a:ext>
                </a:extLst>
              </p:cNvPr>
              <p:cNvCxnSpPr>
                <a:cxnSpLocks/>
                <a:stCxn id="86" idx="3"/>
                <a:endCxn id="96" idx="1"/>
              </p:cNvCxnSpPr>
              <p:nvPr/>
            </p:nvCxnSpPr>
            <p:spPr>
              <a:xfrm>
                <a:off x="1093858" y="2764717"/>
                <a:ext cx="370266" cy="1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>
                <a:extLst>
                  <a:ext uri="{FF2B5EF4-FFF2-40B4-BE49-F238E27FC236}">
                    <a16:creationId xmlns:a16="http://schemas.microsoft.com/office/drawing/2014/main" id="{BE6B1D26-A1D7-7228-72F9-C42153D34BD9}"/>
                  </a:ext>
                </a:extLst>
              </p:cNvPr>
              <p:cNvCxnSpPr>
                <a:cxnSpLocks/>
                <a:stCxn id="87" idx="3"/>
                <a:endCxn id="97" idx="1"/>
              </p:cNvCxnSpPr>
              <p:nvPr/>
            </p:nvCxnSpPr>
            <p:spPr>
              <a:xfrm>
                <a:off x="1093858" y="3195286"/>
                <a:ext cx="452017" cy="1548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>
                <a:extLst>
                  <a:ext uri="{FF2B5EF4-FFF2-40B4-BE49-F238E27FC236}">
                    <a16:creationId xmlns:a16="http://schemas.microsoft.com/office/drawing/2014/main" id="{C2DC5C4D-81B8-9908-A35F-5E43ED42AF70}"/>
                  </a:ext>
                </a:extLst>
              </p:cNvPr>
              <p:cNvCxnSpPr>
                <a:cxnSpLocks/>
                <a:stCxn id="88" idx="3"/>
                <a:endCxn id="98" idx="1"/>
              </p:cNvCxnSpPr>
              <p:nvPr/>
            </p:nvCxnSpPr>
            <p:spPr>
              <a:xfrm>
                <a:off x="1093858" y="3627618"/>
                <a:ext cx="408805" cy="1332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>
                <a:extLst>
                  <a:ext uri="{FF2B5EF4-FFF2-40B4-BE49-F238E27FC236}">
                    <a16:creationId xmlns:a16="http://schemas.microsoft.com/office/drawing/2014/main" id="{18989A9D-96B8-A25A-2529-5E1C935EE81E}"/>
                  </a:ext>
                </a:extLst>
              </p:cNvPr>
              <p:cNvCxnSpPr>
                <a:cxnSpLocks/>
                <a:stCxn id="83" idx="3"/>
                <a:endCxn id="99" idx="1"/>
              </p:cNvCxnSpPr>
              <p:nvPr/>
            </p:nvCxnSpPr>
            <p:spPr>
              <a:xfrm>
                <a:off x="1093858" y="4059950"/>
                <a:ext cx="411141" cy="111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>
                <a:extLst>
                  <a:ext uri="{FF2B5EF4-FFF2-40B4-BE49-F238E27FC236}">
                    <a16:creationId xmlns:a16="http://schemas.microsoft.com/office/drawing/2014/main" id="{51F13CCA-1ABE-9F7B-16BF-3A68CB06E36B}"/>
                  </a:ext>
                </a:extLst>
              </p:cNvPr>
              <p:cNvCxnSpPr>
                <a:cxnSpLocks/>
                <a:stCxn id="84" idx="3"/>
                <a:endCxn id="100" idx="1"/>
              </p:cNvCxnSpPr>
              <p:nvPr/>
            </p:nvCxnSpPr>
            <p:spPr>
              <a:xfrm flipV="1">
                <a:off x="1093858" y="4484785"/>
                <a:ext cx="449680" cy="7497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07FCB02C-C43C-6324-5EFD-1E1D9C02AEE7}"/>
                  </a:ext>
                </a:extLst>
              </p:cNvPr>
              <p:cNvCxnSpPr>
                <a:cxnSpLocks/>
                <a:stCxn id="85" idx="3"/>
                <a:endCxn id="101" idx="1"/>
              </p:cNvCxnSpPr>
              <p:nvPr/>
            </p:nvCxnSpPr>
            <p:spPr>
              <a:xfrm flipV="1">
                <a:off x="1093858" y="4922825"/>
                <a:ext cx="449680" cy="1790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DC3BB180-4639-D02D-819F-677653CB4545}"/>
                  </a:ext>
                </a:extLst>
              </p:cNvPr>
              <p:cNvSpPr txBox="1"/>
              <p:nvPr/>
            </p:nvSpPr>
            <p:spPr>
              <a:xfrm>
                <a:off x="3339712" y="271696"/>
                <a:ext cx="695254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Today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47DD520-A1DC-63DD-AD43-115E39D992AD}"/>
                  </a:ext>
                </a:extLst>
              </p:cNvPr>
              <p:cNvSpPr txBox="1"/>
              <p:nvPr/>
            </p:nvSpPr>
            <p:spPr>
              <a:xfrm>
                <a:off x="3964091" y="271696"/>
                <a:ext cx="296876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it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B3576EC-FC28-CE97-8001-EAB96F9B26A5}"/>
                  </a:ext>
                </a:extLst>
              </p:cNvPr>
              <p:cNvSpPr txBox="1"/>
              <p:nvPr/>
            </p:nvSpPr>
            <p:spPr>
              <a:xfrm>
                <a:off x="4190843" y="271696"/>
                <a:ext cx="662746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looks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75E9292-CD80-EE9D-5A68-7F2CDA6AA9E6}"/>
                  </a:ext>
                </a:extLst>
              </p:cNvPr>
              <p:cNvSpPr txBox="1"/>
              <p:nvPr/>
            </p:nvSpPr>
            <p:spPr>
              <a:xfrm>
                <a:off x="4753085" y="271696"/>
                <a:ext cx="490712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like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93A01EA3-DD68-1D8B-758B-A33576BA5699}"/>
                  </a:ext>
                </a:extLst>
              </p:cNvPr>
              <p:cNvSpPr txBox="1"/>
              <p:nvPr/>
            </p:nvSpPr>
            <p:spPr>
              <a:xfrm>
                <a:off x="5286217" y="271696"/>
                <a:ext cx="296876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it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D4588E0-470C-071D-A067-B922F3FD969E}"/>
                  </a:ext>
                </a:extLst>
              </p:cNvPr>
              <p:cNvSpPr txBox="1"/>
              <p:nvPr/>
            </p:nvSpPr>
            <p:spPr>
              <a:xfrm>
                <a:off x="5636925" y="271696"/>
                <a:ext cx="486030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will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77BA9E9-F705-468A-E910-1D5092064D18}"/>
                  </a:ext>
                </a:extLst>
              </p:cNvPr>
              <p:cNvSpPr txBox="1"/>
              <p:nvPr/>
            </p:nvSpPr>
            <p:spPr>
              <a:xfrm>
                <a:off x="3390624" y="838496"/>
                <a:ext cx="593431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18449</a:t>
                </a: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E53CA621-D983-BCD4-3C42-887B894DB7C0}"/>
                  </a:ext>
                </a:extLst>
              </p:cNvPr>
              <p:cNvSpPr txBox="1"/>
              <p:nvPr/>
            </p:nvSpPr>
            <p:spPr>
              <a:xfrm>
                <a:off x="3884866" y="838496"/>
                <a:ext cx="429925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480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7F5B31FA-323F-01BB-6CCE-C77DFD8E3F6B}"/>
                  </a:ext>
                </a:extLst>
              </p:cNvPr>
              <p:cNvSpPr txBox="1"/>
              <p:nvPr/>
            </p:nvSpPr>
            <p:spPr>
              <a:xfrm>
                <a:off x="4265510" y="838496"/>
                <a:ext cx="511679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8224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538B1D93-1B1E-9601-CA3D-E540202A3DD3}"/>
                  </a:ext>
                </a:extLst>
              </p:cNvPr>
              <p:cNvSpPr txBox="1"/>
              <p:nvPr/>
            </p:nvSpPr>
            <p:spPr>
              <a:xfrm>
                <a:off x="4746231" y="838496"/>
                <a:ext cx="511679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1299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3B8D08A3-F8C3-0231-4ACC-B2EB98B2B55F}"/>
                  </a:ext>
                </a:extLst>
              </p:cNvPr>
              <p:cNvSpPr txBox="1"/>
              <p:nvPr/>
            </p:nvSpPr>
            <p:spPr>
              <a:xfrm>
                <a:off x="5214853" y="838496"/>
                <a:ext cx="429925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480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FD539D2-8B48-4079-12A3-D7ADE54843AB}"/>
                  </a:ext>
                </a:extLst>
              </p:cNvPr>
              <p:cNvSpPr txBox="1"/>
              <p:nvPr/>
            </p:nvSpPr>
            <p:spPr>
              <a:xfrm>
                <a:off x="5657480" y="838496"/>
                <a:ext cx="429925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738</a:t>
                </a:r>
              </a:p>
            </p:txBody>
          </p:sp>
          <p:cxnSp>
            <p:nvCxnSpPr>
              <p:cNvPr id="103" name="Straight Arrow Connector 102">
                <a:extLst>
                  <a:ext uri="{FF2B5EF4-FFF2-40B4-BE49-F238E27FC236}">
                    <a16:creationId xmlns:a16="http://schemas.microsoft.com/office/drawing/2014/main" id="{BF38AC3F-2B80-5A19-B9F8-8FC01911A1AD}"/>
                  </a:ext>
                </a:extLst>
              </p:cNvPr>
              <p:cNvCxnSpPr>
                <a:stCxn id="77" idx="2"/>
                <a:endCxn id="90" idx="0"/>
              </p:cNvCxnSpPr>
              <p:nvPr/>
            </p:nvCxnSpPr>
            <p:spPr>
              <a:xfrm>
                <a:off x="3687339" y="582260"/>
                <a:ext cx="1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3FBBE35F-9426-495F-FF17-0FCEB6FD54A7}"/>
                  </a:ext>
                </a:extLst>
              </p:cNvPr>
              <p:cNvCxnSpPr/>
              <p:nvPr/>
            </p:nvCxnSpPr>
            <p:spPr>
              <a:xfrm>
                <a:off x="4104169" y="569610"/>
                <a:ext cx="0" cy="26888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3A02C9A0-1A19-45E4-9258-E5C8B2B35A91}"/>
                  </a:ext>
                </a:extLst>
              </p:cNvPr>
              <p:cNvCxnSpPr>
                <a:cxnSpLocks/>
                <a:stCxn id="79" idx="2"/>
                <a:endCxn id="92" idx="0"/>
              </p:cNvCxnSpPr>
              <p:nvPr/>
            </p:nvCxnSpPr>
            <p:spPr>
              <a:xfrm flipH="1">
                <a:off x="4521350" y="582260"/>
                <a:ext cx="866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96846CD6-7EEE-C136-0202-697959F13689}"/>
                  </a:ext>
                </a:extLst>
              </p:cNvPr>
              <p:cNvCxnSpPr>
                <a:cxnSpLocks/>
                <a:stCxn id="80" idx="2"/>
                <a:endCxn id="93" idx="0"/>
              </p:cNvCxnSpPr>
              <p:nvPr/>
            </p:nvCxnSpPr>
            <p:spPr>
              <a:xfrm>
                <a:off x="4998441" y="582260"/>
                <a:ext cx="3630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BF9B3A7-5C50-4DAA-FED9-75D8A7625B47}"/>
                  </a:ext>
                </a:extLst>
              </p:cNvPr>
              <p:cNvCxnSpPr>
                <a:cxnSpLocks/>
                <a:stCxn id="81" idx="2"/>
                <a:endCxn id="94" idx="0"/>
              </p:cNvCxnSpPr>
              <p:nvPr/>
            </p:nvCxnSpPr>
            <p:spPr>
              <a:xfrm flipH="1">
                <a:off x="5429816" y="582260"/>
                <a:ext cx="4839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754C89E8-3889-D59A-CC87-1919DCF87D7A}"/>
                  </a:ext>
                </a:extLst>
              </p:cNvPr>
              <p:cNvCxnSpPr>
                <a:cxnSpLocks/>
                <a:stCxn id="82" idx="2"/>
                <a:endCxn id="95" idx="0"/>
              </p:cNvCxnSpPr>
              <p:nvPr/>
            </p:nvCxnSpPr>
            <p:spPr>
              <a:xfrm flipH="1">
                <a:off x="5872443" y="582260"/>
                <a:ext cx="7497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69A86503-2A02-2A56-3440-C10F37E574AB}"/>
                  </a:ext>
                </a:extLst>
              </p:cNvPr>
              <p:cNvGrpSpPr/>
              <p:nvPr/>
            </p:nvGrpSpPr>
            <p:grpSpPr>
              <a:xfrm>
                <a:off x="3615479" y="1317350"/>
                <a:ext cx="2328824" cy="613459"/>
                <a:chOff x="3615479" y="1317350"/>
                <a:chExt cx="2328824" cy="613459"/>
              </a:xfrm>
            </p:grpSpPr>
            <p:grpSp>
              <p:nvGrpSpPr>
                <p:cNvPr id="148" name="Group 147">
                  <a:extLst>
                    <a:ext uri="{FF2B5EF4-FFF2-40B4-BE49-F238E27FC236}">
                      <a16:creationId xmlns:a16="http://schemas.microsoft.com/office/drawing/2014/main" id="{B4F7B107-36CD-82F4-5667-8F7BA894E0F9}"/>
                    </a:ext>
                  </a:extLst>
                </p:cNvPr>
                <p:cNvGrpSpPr/>
                <p:nvPr/>
              </p:nvGrpSpPr>
              <p:grpSpPr>
                <a:xfrm>
                  <a:off x="3615479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147" name="Rounded Rectangle 146">
                    <a:extLst>
                      <a:ext uri="{FF2B5EF4-FFF2-40B4-BE49-F238E27FC236}">
                        <a16:creationId xmlns:a16="http://schemas.microsoft.com/office/drawing/2014/main" id="{2A4213CC-51FA-6EFD-8A7B-368BFF1A643F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2" name="Oval 141">
                    <a:extLst>
                      <a:ext uri="{FF2B5EF4-FFF2-40B4-BE49-F238E27FC236}">
                        <a16:creationId xmlns:a16="http://schemas.microsoft.com/office/drawing/2014/main" id="{8180E14F-3090-5E9C-996C-EC3C946E7675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3" name="Oval 142">
                    <a:extLst>
                      <a:ext uri="{FF2B5EF4-FFF2-40B4-BE49-F238E27FC236}">
                        <a16:creationId xmlns:a16="http://schemas.microsoft.com/office/drawing/2014/main" id="{4373D153-D747-AD7F-3A50-32CBBBE0011A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749B70F7-9C74-CD3B-FD03-F069368F4EFE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1F3322DA-7A58-3010-4D7C-064505B5C5C6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49" name="Group 148">
                  <a:extLst>
                    <a:ext uri="{FF2B5EF4-FFF2-40B4-BE49-F238E27FC236}">
                      <a16:creationId xmlns:a16="http://schemas.microsoft.com/office/drawing/2014/main" id="{BBB8737C-E98C-E5D8-2B13-1E375A0CAD1E}"/>
                    </a:ext>
                  </a:extLst>
                </p:cNvPr>
                <p:cNvGrpSpPr/>
                <p:nvPr/>
              </p:nvGrpSpPr>
              <p:grpSpPr>
                <a:xfrm>
                  <a:off x="4024071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150" name="Rounded Rectangle 149">
                    <a:extLst>
                      <a:ext uri="{FF2B5EF4-FFF2-40B4-BE49-F238E27FC236}">
                        <a16:creationId xmlns:a16="http://schemas.microsoft.com/office/drawing/2014/main" id="{91EAFACE-3259-663C-C6B3-55D771D6159B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974ACA0B-5E8A-DAE5-27DA-322C661EF806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67549216-2A56-44E1-507A-C7B184E7371D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3" name="Oval 152">
                    <a:extLst>
                      <a:ext uri="{FF2B5EF4-FFF2-40B4-BE49-F238E27FC236}">
                        <a16:creationId xmlns:a16="http://schemas.microsoft.com/office/drawing/2014/main" id="{7FE5BF29-1075-6334-DDEB-2BE0F49DED5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4" name="Oval 153">
                    <a:extLst>
                      <a:ext uri="{FF2B5EF4-FFF2-40B4-BE49-F238E27FC236}">
                        <a16:creationId xmlns:a16="http://schemas.microsoft.com/office/drawing/2014/main" id="{4BD83BA5-EEC1-FBD0-33F1-200E27185BA6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55" name="Group 154">
                  <a:extLst>
                    <a:ext uri="{FF2B5EF4-FFF2-40B4-BE49-F238E27FC236}">
                      <a16:creationId xmlns:a16="http://schemas.microsoft.com/office/drawing/2014/main" id="{9895F725-FF92-46D9-8CFD-011A0B53020F}"/>
                    </a:ext>
                  </a:extLst>
                </p:cNvPr>
                <p:cNvGrpSpPr/>
                <p:nvPr/>
              </p:nvGrpSpPr>
              <p:grpSpPr>
                <a:xfrm rot="10800000">
                  <a:off x="4451370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156" name="Rounded Rectangle 155">
                    <a:extLst>
                      <a:ext uri="{FF2B5EF4-FFF2-40B4-BE49-F238E27FC236}">
                        <a16:creationId xmlns:a16="http://schemas.microsoft.com/office/drawing/2014/main" id="{D41912B5-A1CD-F8DE-E1D7-33F6D429EF58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7" name="Oval 156">
                    <a:extLst>
                      <a:ext uri="{FF2B5EF4-FFF2-40B4-BE49-F238E27FC236}">
                        <a16:creationId xmlns:a16="http://schemas.microsoft.com/office/drawing/2014/main" id="{2ED36DF4-63D7-0F4A-53B7-82101EC228AF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ACB7EDA8-15AE-700E-A2B3-D031B557DD1E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2D4585C9-23BD-6CC6-82B3-3CC97C141EB1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0" name="Oval 159">
                    <a:extLst>
                      <a:ext uri="{FF2B5EF4-FFF2-40B4-BE49-F238E27FC236}">
                        <a16:creationId xmlns:a16="http://schemas.microsoft.com/office/drawing/2014/main" id="{D669F920-4F28-CFB5-1B71-983504CD5EE6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1" name="Group 160">
                  <a:extLst>
                    <a:ext uri="{FF2B5EF4-FFF2-40B4-BE49-F238E27FC236}">
                      <a16:creationId xmlns:a16="http://schemas.microsoft.com/office/drawing/2014/main" id="{7C97A9AB-A1E9-7917-B649-6016785B2C48}"/>
                    </a:ext>
                  </a:extLst>
                </p:cNvPr>
                <p:cNvGrpSpPr/>
                <p:nvPr/>
              </p:nvGrpSpPr>
              <p:grpSpPr>
                <a:xfrm rot="10800000">
                  <a:off x="4926580" y="1317351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162" name="Rounded Rectangle 161">
                    <a:extLst>
                      <a:ext uri="{FF2B5EF4-FFF2-40B4-BE49-F238E27FC236}">
                        <a16:creationId xmlns:a16="http://schemas.microsoft.com/office/drawing/2014/main" id="{4B899713-F709-63A1-B0E3-78ADD5E7D84D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3" name="Oval 162">
                    <a:extLst>
                      <a:ext uri="{FF2B5EF4-FFF2-40B4-BE49-F238E27FC236}">
                        <a16:creationId xmlns:a16="http://schemas.microsoft.com/office/drawing/2014/main" id="{FCCBBF26-8EE7-B57D-7239-B82D41BD4008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4" name="Oval 163">
                    <a:extLst>
                      <a:ext uri="{FF2B5EF4-FFF2-40B4-BE49-F238E27FC236}">
                        <a16:creationId xmlns:a16="http://schemas.microsoft.com/office/drawing/2014/main" id="{EEFBFE97-CC0D-4A23-F46F-0BCD485B207E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5" name="Oval 164">
                    <a:extLst>
                      <a:ext uri="{FF2B5EF4-FFF2-40B4-BE49-F238E27FC236}">
                        <a16:creationId xmlns:a16="http://schemas.microsoft.com/office/drawing/2014/main" id="{33AFE96E-8606-93C3-4F0B-802364EBB79A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6" name="Oval 165">
                    <a:extLst>
                      <a:ext uri="{FF2B5EF4-FFF2-40B4-BE49-F238E27FC236}">
                        <a16:creationId xmlns:a16="http://schemas.microsoft.com/office/drawing/2014/main" id="{523C9153-B3DC-3EBF-D9A7-17A28348A144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1B87C14C-09E7-98C4-9826-76F221F63C55}"/>
                    </a:ext>
                  </a:extLst>
                </p:cNvPr>
                <p:cNvGrpSpPr/>
                <p:nvPr/>
              </p:nvGrpSpPr>
              <p:grpSpPr>
                <a:xfrm>
                  <a:off x="5357956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168" name="Rounded Rectangle 167">
                    <a:extLst>
                      <a:ext uri="{FF2B5EF4-FFF2-40B4-BE49-F238E27FC236}">
                        <a16:creationId xmlns:a16="http://schemas.microsoft.com/office/drawing/2014/main" id="{02C145F9-B805-45A8-1547-430362D0DC56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9" name="Oval 168">
                    <a:extLst>
                      <a:ext uri="{FF2B5EF4-FFF2-40B4-BE49-F238E27FC236}">
                        <a16:creationId xmlns:a16="http://schemas.microsoft.com/office/drawing/2014/main" id="{05640DA0-F398-F750-7AE9-CFED3BED7DF9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0" name="Oval 169">
                    <a:extLst>
                      <a:ext uri="{FF2B5EF4-FFF2-40B4-BE49-F238E27FC236}">
                        <a16:creationId xmlns:a16="http://schemas.microsoft.com/office/drawing/2014/main" id="{F921F84A-0055-19B4-C0BE-D2452EA3DA5F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1" name="Oval 170">
                    <a:extLst>
                      <a:ext uri="{FF2B5EF4-FFF2-40B4-BE49-F238E27FC236}">
                        <a16:creationId xmlns:a16="http://schemas.microsoft.com/office/drawing/2014/main" id="{4759067F-2682-C73D-CC49-11D6DF373F2D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2" name="Oval 171">
                    <a:extLst>
                      <a:ext uri="{FF2B5EF4-FFF2-40B4-BE49-F238E27FC236}">
                        <a16:creationId xmlns:a16="http://schemas.microsoft.com/office/drawing/2014/main" id="{A1C91727-7240-A16E-32CE-28A387ABD73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55132451-FA67-B819-F8ED-A575FA35F7B4}"/>
                    </a:ext>
                  </a:extLst>
                </p:cNvPr>
                <p:cNvGrpSpPr/>
                <p:nvPr/>
              </p:nvGrpSpPr>
              <p:grpSpPr>
                <a:xfrm>
                  <a:off x="5800583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174" name="Rounded Rectangle 173">
                    <a:extLst>
                      <a:ext uri="{FF2B5EF4-FFF2-40B4-BE49-F238E27FC236}">
                        <a16:creationId xmlns:a16="http://schemas.microsoft.com/office/drawing/2014/main" id="{F8EF7E93-244D-6617-4F3F-920EE6DF9EBE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274DE4BF-3CF9-0EF3-2682-4112077F4B9A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6" name="Oval 175">
                    <a:extLst>
                      <a:ext uri="{FF2B5EF4-FFF2-40B4-BE49-F238E27FC236}">
                        <a16:creationId xmlns:a16="http://schemas.microsoft.com/office/drawing/2014/main" id="{56AB169A-2B1E-AF91-38FE-85FAFC72FE8D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617FFE06-4BE2-2BF0-A460-8AE654DA7A5F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Oval 177">
                    <a:extLst>
                      <a:ext uri="{FF2B5EF4-FFF2-40B4-BE49-F238E27FC236}">
                        <a16:creationId xmlns:a16="http://schemas.microsoft.com/office/drawing/2014/main" id="{6FA1B205-CFA0-0CF1-1766-EC5D9ADDB3ED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79" name="Straight Arrow Connector 178">
                <a:extLst>
                  <a:ext uri="{FF2B5EF4-FFF2-40B4-BE49-F238E27FC236}">
                    <a16:creationId xmlns:a16="http://schemas.microsoft.com/office/drawing/2014/main" id="{9A2DC390-C5E6-B36C-36CC-6F1886C76AC5}"/>
                  </a:ext>
                </a:extLst>
              </p:cNvPr>
              <p:cNvCxnSpPr>
                <a:cxnSpLocks/>
                <a:stCxn id="90" idx="2"/>
                <a:endCxn id="147" idx="0"/>
              </p:cNvCxnSpPr>
              <p:nvPr/>
            </p:nvCxnSpPr>
            <p:spPr>
              <a:xfrm flipH="1">
                <a:off x="3687339" y="1059514"/>
                <a:ext cx="1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>
                <a:extLst>
                  <a:ext uri="{FF2B5EF4-FFF2-40B4-BE49-F238E27FC236}">
                    <a16:creationId xmlns:a16="http://schemas.microsoft.com/office/drawing/2014/main" id="{572E9019-3CD3-0535-8C5E-CBE443A651D3}"/>
                  </a:ext>
                </a:extLst>
              </p:cNvPr>
              <p:cNvCxnSpPr>
                <a:cxnSpLocks/>
                <a:stCxn id="91" idx="2"/>
                <a:endCxn id="150" idx="0"/>
              </p:cNvCxnSpPr>
              <p:nvPr/>
            </p:nvCxnSpPr>
            <p:spPr>
              <a:xfrm flipH="1">
                <a:off x="4095931" y="1059514"/>
                <a:ext cx="3898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5CE9B0E4-D46D-47C2-66A6-D4DD246C645C}"/>
                  </a:ext>
                </a:extLst>
              </p:cNvPr>
              <p:cNvCxnSpPr>
                <a:cxnSpLocks/>
                <a:stCxn id="92" idx="2"/>
                <a:endCxn id="156" idx="2"/>
              </p:cNvCxnSpPr>
              <p:nvPr/>
            </p:nvCxnSpPr>
            <p:spPr>
              <a:xfrm>
                <a:off x="4521350" y="1059514"/>
                <a:ext cx="1880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>
                <a:extLst>
                  <a:ext uri="{FF2B5EF4-FFF2-40B4-BE49-F238E27FC236}">
                    <a16:creationId xmlns:a16="http://schemas.microsoft.com/office/drawing/2014/main" id="{87D53531-34F2-106A-6D66-231433E7FAF2}"/>
                  </a:ext>
                </a:extLst>
              </p:cNvPr>
              <p:cNvCxnSpPr>
                <a:cxnSpLocks/>
                <a:stCxn id="93" idx="2"/>
                <a:endCxn id="162" idx="2"/>
              </p:cNvCxnSpPr>
              <p:nvPr/>
            </p:nvCxnSpPr>
            <p:spPr>
              <a:xfrm flipH="1">
                <a:off x="4998440" y="1059514"/>
                <a:ext cx="3631" cy="257837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12FFDEE3-8D7F-43D4-5CE8-C57D2E0DE940}"/>
                  </a:ext>
                </a:extLst>
              </p:cNvPr>
              <p:cNvCxnSpPr>
                <a:cxnSpLocks/>
                <a:stCxn id="94" idx="2"/>
                <a:endCxn id="168" idx="0"/>
              </p:cNvCxnSpPr>
              <p:nvPr/>
            </p:nvCxnSpPr>
            <p:spPr>
              <a:xfrm>
                <a:off x="5429816" y="1059514"/>
                <a:ext cx="0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Arrow Connector 193">
                <a:extLst>
                  <a:ext uri="{FF2B5EF4-FFF2-40B4-BE49-F238E27FC236}">
                    <a16:creationId xmlns:a16="http://schemas.microsoft.com/office/drawing/2014/main" id="{67D526BD-8CEB-0E18-D1EE-EE0EF8F27FE8}"/>
                  </a:ext>
                </a:extLst>
              </p:cNvPr>
              <p:cNvCxnSpPr>
                <a:cxnSpLocks/>
                <a:stCxn id="95" idx="2"/>
                <a:endCxn id="174" idx="0"/>
              </p:cNvCxnSpPr>
              <p:nvPr/>
            </p:nvCxnSpPr>
            <p:spPr>
              <a:xfrm>
                <a:off x="5872443" y="1059514"/>
                <a:ext cx="0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Right Brace 197">
                <a:extLst>
                  <a:ext uri="{FF2B5EF4-FFF2-40B4-BE49-F238E27FC236}">
                    <a16:creationId xmlns:a16="http://schemas.microsoft.com/office/drawing/2014/main" id="{58FE2B0C-62B7-61AE-23A6-6D1DFBA09108}"/>
                  </a:ext>
                </a:extLst>
              </p:cNvPr>
              <p:cNvSpPr/>
              <p:nvPr/>
            </p:nvSpPr>
            <p:spPr>
              <a:xfrm rot="5400000">
                <a:off x="4513655" y="1087148"/>
                <a:ext cx="462727" cy="2418679"/>
              </a:xfrm>
              <a:prstGeom prst="rightBrace">
                <a:avLst>
                  <a:gd name="adj1" fmla="val 8333"/>
                  <a:gd name="adj2" fmla="val 5045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ight Brace 198">
                <a:extLst>
                  <a:ext uri="{FF2B5EF4-FFF2-40B4-BE49-F238E27FC236}">
                    <a16:creationId xmlns:a16="http://schemas.microsoft.com/office/drawing/2014/main" id="{B04E2AAB-2B9D-0E27-89DD-00AD92DDC4C6}"/>
                  </a:ext>
                </a:extLst>
              </p:cNvPr>
              <p:cNvSpPr/>
              <p:nvPr/>
            </p:nvSpPr>
            <p:spPr>
              <a:xfrm>
                <a:off x="2943364" y="2642645"/>
                <a:ext cx="481857" cy="2418679"/>
              </a:xfrm>
              <a:prstGeom prst="rightBrac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1664AC59-813C-080E-9452-EC9D73E2675A}"/>
                  </a:ext>
                </a:extLst>
              </p:cNvPr>
              <p:cNvGrpSpPr/>
              <p:nvPr/>
            </p:nvGrpSpPr>
            <p:grpSpPr>
              <a:xfrm rot="16200000" flipH="1">
                <a:off x="2466179" y="2460260"/>
                <a:ext cx="143720" cy="613458"/>
                <a:chOff x="6604322" y="1325301"/>
                <a:chExt cx="143720" cy="613458"/>
              </a:xfrm>
            </p:grpSpPr>
            <p:sp>
              <p:nvSpPr>
                <p:cNvPr id="233" name="Rounded Rectangle 232">
                  <a:extLst>
                    <a:ext uri="{FF2B5EF4-FFF2-40B4-BE49-F238E27FC236}">
                      <a16:creationId xmlns:a16="http://schemas.microsoft.com/office/drawing/2014/main" id="{2581B57C-77FC-EDBC-EA78-C82BB06771C6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613458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4B289F6F-76AB-208D-8D28-3ED14D74FB95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16992950-0A92-7DFA-879A-7226D97A93BB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6" name="Oval 235">
                  <a:extLst>
                    <a:ext uri="{FF2B5EF4-FFF2-40B4-BE49-F238E27FC236}">
                      <a16:creationId xmlns:a16="http://schemas.microsoft.com/office/drawing/2014/main" id="{C8DBB3DA-6160-817A-B1E5-B3645A5616A2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290A914A-D3DA-46B8-8D80-1C3A2DEA6765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EFD8BA68-2EEB-21B6-D2B6-F5CBE3886DC2}"/>
                  </a:ext>
                </a:extLst>
              </p:cNvPr>
              <p:cNvGrpSpPr/>
              <p:nvPr/>
            </p:nvGrpSpPr>
            <p:grpSpPr>
              <a:xfrm rot="16200000" flipH="1">
                <a:off x="2466179" y="2891523"/>
                <a:ext cx="143720" cy="613458"/>
                <a:chOff x="6604322" y="1325301"/>
                <a:chExt cx="143720" cy="613458"/>
              </a:xfrm>
            </p:grpSpPr>
            <p:sp>
              <p:nvSpPr>
                <p:cNvPr id="228" name="Rounded Rectangle 227">
                  <a:extLst>
                    <a:ext uri="{FF2B5EF4-FFF2-40B4-BE49-F238E27FC236}">
                      <a16:creationId xmlns:a16="http://schemas.microsoft.com/office/drawing/2014/main" id="{B532BDFD-9C3F-CBBC-3EA5-7838E78BBEDB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613458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9" name="Oval 228">
                  <a:extLst>
                    <a:ext uri="{FF2B5EF4-FFF2-40B4-BE49-F238E27FC236}">
                      <a16:creationId xmlns:a16="http://schemas.microsoft.com/office/drawing/2014/main" id="{5C15A884-675C-4681-494A-4A8BC6BA3D7D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18528775-24EF-01E5-4CD4-D93F8A28F3B7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D56A1D9C-8D9B-5DF5-CFB8-B7EDD12F2396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2103332D-DDCA-C5D7-1954-8766D1F4D65D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218E6DB6-0E62-539B-6FC1-A69BFEEBB504}"/>
                  </a:ext>
                </a:extLst>
              </p:cNvPr>
              <p:cNvGrpSpPr/>
              <p:nvPr/>
            </p:nvGrpSpPr>
            <p:grpSpPr>
              <a:xfrm rot="5400000" flipH="1">
                <a:off x="2466179" y="3318823"/>
                <a:ext cx="143720" cy="613458"/>
                <a:chOff x="6604322" y="1325301"/>
                <a:chExt cx="143720" cy="613458"/>
              </a:xfrm>
            </p:grpSpPr>
            <p:sp>
              <p:nvSpPr>
                <p:cNvPr id="223" name="Rounded Rectangle 222">
                  <a:extLst>
                    <a:ext uri="{FF2B5EF4-FFF2-40B4-BE49-F238E27FC236}">
                      <a16:creationId xmlns:a16="http://schemas.microsoft.com/office/drawing/2014/main" id="{475ED8C3-8D3F-EEA8-59DA-809AEFC30DBD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613458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9CF5709A-0A81-7F1C-4D89-7745439012BF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B84A2368-6C10-64B3-D5AD-14ACF4BE8225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6" name="Oval 225">
                  <a:extLst>
                    <a:ext uri="{FF2B5EF4-FFF2-40B4-BE49-F238E27FC236}">
                      <a16:creationId xmlns:a16="http://schemas.microsoft.com/office/drawing/2014/main" id="{AF36770E-AC0F-BDF8-CF4E-0F7CF97066D3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EECA1898-1838-A301-3011-72F732671DD2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47F38D05-A971-58AF-FA48-A4EC4EFBEDE9}"/>
                  </a:ext>
                </a:extLst>
              </p:cNvPr>
              <p:cNvGrpSpPr/>
              <p:nvPr/>
            </p:nvGrpSpPr>
            <p:grpSpPr>
              <a:xfrm rot="5400000" flipH="1">
                <a:off x="2466180" y="3756248"/>
                <a:ext cx="143720" cy="613458"/>
                <a:chOff x="6604322" y="1325301"/>
                <a:chExt cx="143720" cy="613458"/>
              </a:xfrm>
            </p:grpSpPr>
            <p:sp>
              <p:nvSpPr>
                <p:cNvPr id="218" name="Rounded Rectangle 217">
                  <a:extLst>
                    <a:ext uri="{FF2B5EF4-FFF2-40B4-BE49-F238E27FC236}">
                      <a16:creationId xmlns:a16="http://schemas.microsoft.com/office/drawing/2014/main" id="{E8720090-61F3-D768-A2F2-5ED048CC6B9A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613458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>
                  <a:extLst>
                    <a:ext uri="{FF2B5EF4-FFF2-40B4-BE49-F238E27FC236}">
                      <a16:creationId xmlns:a16="http://schemas.microsoft.com/office/drawing/2014/main" id="{E5566CCC-B722-05C6-DCE0-6960435F30DC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Oval 219">
                  <a:extLst>
                    <a:ext uri="{FF2B5EF4-FFF2-40B4-BE49-F238E27FC236}">
                      <a16:creationId xmlns:a16="http://schemas.microsoft.com/office/drawing/2014/main" id="{D35085B7-941C-98C7-20B9-08B94145B636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Oval 220">
                  <a:extLst>
                    <a:ext uri="{FF2B5EF4-FFF2-40B4-BE49-F238E27FC236}">
                      <a16:creationId xmlns:a16="http://schemas.microsoft.com/office/drawing/2014/main" id="{B296B4B9-C1D3-A4A2-62E7-4F6E1044DFA4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Oval 221">
                  <a:extLst>
                    <a:ext uri="{FF2B5EF4-FFF2-40B4-BE49-F238E27FC236}">
                      <a16:creationId xmlns:a16="http://schemas.microsoft.com/office/drawing/2014/main" id="{EB9BA7E5-0AF9-F2B5-B01C-5A12748D2EFB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60E04F25-034B-62D9-CD9E-1720433DF5C1}"/>
                  </a:ext>
                </a:extLst>
              </p:cNvPr>
              <p:cNvGrpSpPr/>
              <p:nvPr/>
            </p:nvGrpSpPr>
            <p:grpSpPr>
              <a:xfrm rot="16200000" flipH="1">
                <a:off x="2466179" y="4180067"/>
                <a:ext cx="143720" cy="613458"/>
                <a:chOff x="6604322" y="1325301"/>
                <a:chExt cx="143720" cy="613458"/>
              </a:xfrm>
            </p:grpSpPr>
            <p:sp>
              <p:nvSpPr>
                <p:cNvPr id="213" name="Rounded Rectangle 212">
                  <a:extLst>
                    <a:ext uri="{FF2B5EF4-FFF2-40B4-BE49-F238E27FC236}">
                      <a16:creationId xmlns:a16="http://schemas.microsoft.com/office/drawing/2014/main" id="{2A6A8024-8DF3-060D-7147-96E0272304AD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613458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>
                  <a:extLst>
                    <a:ext uri="{FF2B5EF4-FFF2-40B4-BE49-F238E27FC236}">
                      <a16:creationId xmlns:a16="http://schemas.microsoft.com/office/drawing/2014/main" id="{BE3FDEF2-0201-F9AC-CFD5-46CF523C58CD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154DBF32-96CF-F2A8-3042-7DE514033B2A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51D96E98-3FD2-D7B9-C512-836738080521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6B382CBE-0182-A067-E399-900CE09B2E54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7" name="Group 206">
                <a:extLst>
                  <a:ext uri="{FF2B5EF4-FFF2-40B4-BE49-F238E27FC236}">
                    <a16:creationId xmlns:a16="http://schemas.microsoft.com/office/drawing/2014/main" id="{6DF2C7F8-A027-88DE-B68B-BCD9A731C752}"/>
                  </a:ext>
                </a:extLst>
              </p:cNvPr>
              <p:cNvGrpSpPr/>
              <p:nvPr/>
            </p:nvGrpSpPr>
            <p:grpSpPr>
              <a:xfrm rot="16200000" flipH="1">
                <a:off x="2466179" y="4615137"/>
                <a:ext cx="143720" cy="613458"/>
                <a:chOff x="6604322" y="1325301"/>
                <a:chExt cx="143720" cy="613458"/>
              </a:xfrm>
            </p:grpSpPr>
            <p:sp>
              <p:nvSpPr>
                <p:cNvPr id="208" name="Rounded Rectangle 207">
                  <a:extLst>
                    <a:ext uri="{FF2B5EF4-FFF2-40B4-BE49-F238E27FC236}">
                      <a16:creationId xmlns:a16="http://schemas.microsoft.com/office/drawing/2014/main" id="{34D26750-C85F-2195-442D-F901134CFD20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613458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738F6BBF-A1E5-D994-5CFF-D17D809FF799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12CD7E23-A227-8C73-6394-4EF81807A00E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75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37435D09-21E4-B4E8-0D05-4CD88875DDE7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>
                  <a:extLst>
                    <a:ext uri="{FF2B5EF4-FFF2-40B4-BE49-F238E27FC236}">
                      <a16:creationId xmlns:a16="http://schemas.microsoft.com/office/drawing/2014/main" id="{80E3D89A-F42E-43A0-3145-52ED94959046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38" name="Straight Arrow Connector 237">
                <a:extLst>
                  <a:ext uri="{FF2B5EF4-FFF2-40B4-BE49-F238E27FC236}">
                    <a16:creationId xmlns:a16="http://schemas.microsoft.com/office/drawing/2014/main" id="{4B47BC8A-BA99-920E-3B94-B6B601B73965}"/>
                  </a:ext>
                </a:extLst>
              </p:cNvPr>
              <p:cNvCxnSpPr>
                <a:cxnSpLocks/>
                <a:stCxn id="96" idx="3"/>
                <a:endCxn id="233" idx="0"/>
              </p:cNvCxnSpPr>
              <p:nvPr/>
            </p:nvCxnSpPr>
            <p:spPr>
              <a:xfrm>
                <a:off x="1945592" y="2764718"/>
                <a:ext cx="285718" cy="2271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Arrow Connector 240">
                <a:extLst>
                  <a:ext uri="{FF2B5EF4-FFF2-40B4-BE49-F238E27FC236}">
                    <a16:creationId xmlns:a16="http://schemas.microsoft.com/office/drawing/2014/main" id="{DC1C065F-C30B-2D18-DE5A-4FBB5A6BEABF}"/>
                  </a:ext>
                </a:extLst>
              </p:cNvPr>
              <p:cNvCxnSpPr>
                <a:cxnSpLocks/>
                <a:stCxn id="97" idx="3"/>
                <a:endCxn id="228" idx="0"/>
              </p:cNvCxnSpPr>
              <p:nvPr/>
            </p:nvCxnSpPr>
            <p:spPr>
              <a:xfrm>
                <a:off x="1863838" y="3196834"/>
                <a:ext cx="367472" cy="1418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Arrow Connector 249">
                <a:extLst>
                  <a:ext uri="{FF2B5EF4-FFF2-40B4-BE49-F238E27FC236}">
                    <a16:creationId xmlns:a16="http://schemas.microsoft.com/office/drawing/2014/main" id="{285CB470-C048-538B-575A-54AC4174C210}"/>
                  </a:ext>
                </a:extLst>
              </p:cNvPr>
              <p:cNvCxnSpPr>
                <a:cxnSpLocks/>
                <a:stCxn id="98" idx="3"/>
                <a:endCxn id="223" idx="2"/>
              </p:cNvCxnSpPr>
              <p:nvPr/>
            </p:nvCxnSpPr>
            <p:spPr>
              <a:xfrm flipV="1">
                <a:off x="1902379" y="3625552"/>
                <a:ext cx="328931" cy="3398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Arrow Connector 252">
                <a:extLst>
                  <a:ext uri="{FF2B5EF4-FFF2-40B4-BE49-F238E27FC236}">
                    <a16:creationId xmlns:a16="http://schemas.microsoft.com/office/drawing/2014/main" id="{9B591D73-E1AB-DB9C-6E1E-DF640EF36EB3}"/>
                  </a:ext>
                </a:extLst>
              </p:cNvPr>
              <p:cNvCxnSpPr>
                <a:cxnSpLocks/>
                <a:stCxn id="99" idx="3"/>
                <a:endCxn id="218" idx="2"/>
              </p:cNvCxnSpPr>
              <p:nvPr/>
            </p:nvCxnSpPr>
            <p:spPr>
              <a:xfrm>
                <a:off x="1904715" y="4061066"/>
                <a:ext cx="326596" cy="1911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Arrow Connector 255">
                <a:extLst>
                  <a:ext uri="{FF2B5EF4-FFF2-40B4-BE49-F238E27FC236}">
                    <a16:creationId xmlns:a16="http://schemas.microsoft.com/office/drawing/2014/main" id="{798587C3-75E2-A725-FAEF-E17C672666B1}"/>
                  </a:ext>
                </a:extLst>
              </p:cNvPr>
              <p:cNvCxnSpPr>
                <a:cxnSpLocks/>
                <a:stCxn id="100" idx="3"/>
                <a:endCxn id="213" idx="0"/>
              </p:cNvCxnSpPr>
              <p:nvPr/>
            </p:nvCxnSpPr>
            <p:spPr>
              <a:xfrm>
                <a:off x="1861501" y="4484785"/>
                <a:ext cx="369809" cy="2011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Arrow Connector 258">
                <a:extLst>
                  <a:ext uri="{FF2B5EF4-FFF2-40B4-BE49-F238E27FC236}">
                    <a16:creationId xmlns:a16="http://schemas.microsoft.com/office/drawing/2014/main" id="{733A9176-366B-52E4-786F-834A24C2C1C1}"/>
                  </a:ext>
                </a:extLst>
              </p:cNvPr>
              <p:cNvCxnSpPr>
                <a:cxnSpLocks/>
                <a:stCxn id="101" idx="3"/>
                <a:endCxn id="208" idx="0"/>
              </p:cNvCxnSpPr>
              <p:nvPr/>
            </p:nvCxnSpPr>
            <p:spPr>
              <a:xfrm flipV="1">
                <a:off x="1861501" y="4921866"/>
                <a:ext cx="369809" cy="959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2" name="TextBox 261">
                <a:extLst>
                  <a:ext uri="{FF2B5EF4-FFF2-40B4-BE49-F238E27FC236}">
                    <a16:creationId xmlns:a16="http://schemas.microsoft.com/office/drawing/2014/main" id="{CBD9CF2C-4CBE-48CE-3B97-4605C6B888EA}"/>
                  </a:ext>
                </a:extLst>
              </p:cNvPr>
              <p:cNvSpPr txBox="1"/>
              <p:nvPr/>
            </p:nvSpPr>
            <p:spPr>
              <a:xfrm>
                <a:off x="450476" y="2146235"/>
                <a:ext cx="7960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u="sng" dirty="0"/>
                  <a:t>Token</a:t>
                </a:r>
              </a:p>
            </p:txBody>
          </p:sp>
          <p:sp>
            <p:nvSpPr>
              <p:cNvPr id="263" name="TextBox 262">
                <a:extLst>
                  <a:ext uri="{FF2B5EF4-FFF2-40B4-BE49-F238E27FC236}">
                    <a16:creationId xmlns:a16="http://schemas.microsoft.com/office/drawing/2014/main" id="{B842FAF0-55A3-9B5A-BA73-4760AD24890A}"/>
                  </a:ext>
                </a:extLst>
              </p:cNvPr>
              <p:cNvSpPr txBox="1"/>
              <p:nvPr/>
            </p:nvSpPr>
            <p:spPr>
              <a:xfrm>
                <a:off x="1312849" y="2146235"/>
                <a:ext cx="7657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u="sng" dirty="0"/>
                  <a:t>Label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2FD58D37-AF37-5912-F472-322918E2C5B2}"/>
                      </a:ext>
                    </a:extLst>
                  </p:cNvPr>
                  <p:cNvSpPr txBox="1"/>
                  <p:nvPr/>
                </p:nvSpPr>
                <p:spPr>
                  <a:xfrm>
                    <a:off x="2337367" y="2141024"/>
                    <a:ext cx="4062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oMath>
                      </m:oMathPara>
                    </a14:m>
                    <a:endParaRPr lang="en-US" b="1" i="1" u="sng" dirty="0"/>
                  </a:p>
                </p:txBody>
              </p:sp>
            </mc:Choice>
            <mc:Fallback>
              <p:sp>
                <p:nvSpPr>
                  <p:cNvPr id="264" name="TextBox 263">
                    <a:extLst>
                      <a:ext uri="{FF2B5EF4-FFF2-40B4-BE49-F238E27FC236}">
                        <a16:creationId xmlns:a16="http://schemas.microsoft.com/office/drawing/2014/main" id="{2FD58D37-AF37-5912-F472-322918E2C5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7367" y="2141024"/>
                    <a:ext cx="40620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6" name="TextBox 265">
                <a:extLst>
                  <a:ext uri="{FF2B5EF4-FFF2-40B4-BE49-F238E27FC236}">
                    <a16:creationId xmlns:a16="http://schemas.microsoft.com/office/drawing/2014/main" id="{28215888-386D-DC69-E606-1C8DDD64CFB4}"/>
                  </a:ext>
                </a:extLst>
              </p:cNvPr>
              <p:cNvSpPr txBox="1"/>
              <p:nvPr/>
            </p:nvSpPr>
            <p:spPr>
              <a:xfrm>
                <a:off x="495574" y="5466114"/>
                <a:ext cx="1634550" cy="307777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en-US" sz="1400" i="1" dirty="0"/>
                  <a:t>Embedding lookup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833862C3-AA58-C298-9C41-8480D848AA0C}"/>
                      </a:ext>
                    </a:extLst>
                  </p:cNvPr>
                  <p:cNvSpPr txBox="1"/>
                  <p:nvPr/>
                </p:nvSpPr>
                <p:spPr>
                  <a:xfrm>
                    <a:off x="2477617" y="5127966"/>
                    <a:ext cx="1242584" cy="39036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267" name="TextBox 266">
                    <a:extLst>
                      <a:ext uri="{FF2B5EF4-FFF2-40B4-BE49-F238E27FC236}">
                        <a16:creationId xmlns:a16="http://schemas.microsoft.com/office/drawing/2014/main" id="{833862C3-AA58-C298-9C41-8480D848AA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7617" y="5127966"/>
                    <a:ext cx="1242584" cy="39036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93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E7F08113-28C7-8CCA-2D85-C06D35A856F8}"/>
                      </a:ext>
                    </a:extLst>
                  </p:cNvPr>
                  <p:cNvSpPr txBox="1"/>
                  <p:nvPr/>
                </p:nvSpPr>
                <p:spPr>
                  <a:xfrm>
                    <a:off x="4104169" y="1966112"/>
                    <a:ext cx="125701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𝑲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E7F08113-28C7-8CCA-2D85-C06D35A856F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4169" y="1966112"/>
                    <a:ext cx="1257011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64524627-6A4F-21BB-604B-888DFBEA7D52}"/>
                      </a:ext>
                    </a:extLst>
                  </p:cNvPr>
                  <p:cNvSpPr txBox="1"/>
                  <p:nvPr/>
                </p:nvSpPr>
                <p:spPr>
                  <a:xfrm>
                    <a:off x="2449583" y="1267934"/>
                    <a:ext cx="1099981" cy="738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r"/>
                    <a:r>
                      <a:rPr lang="en-US" sz="1400" i="1" dirty="0"/>
                      <a:t>Embedding </a:t>
                    </a:r>
                  </a:p>
                  <a:p>
                    <a:pPr algn="r"/>
                    <a:r>
                      <a:rPr lang="en-US" sz="1400" i="1" dirty="0"/>
                      <a:t>dimension </a:t>
                    </a:r>
                  </a:p>
                  <a:p>
                    <a:pPr algn="r"/>
                    <a:r>
                      <a:rPr lang="en-US" sz="1400" i="1" dirty="0"/>
                      <a:t>= </a:t>
                    </a:r>
                    <a14:m>
                      <m:oMath xmlns:m="http://schemas.openxmlformats.org/officeDocument/2006/math">
                        <m:r>
                          <a:rPr lang="en-GB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1400" b="0" i="1" baseline="-25000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oMath>
                    </a14:m>
                    <a:endParaRPr lang="en-US" sz="1400" i="1" baseline="-25000" dirty="0"/>
                  </a:p>
                </p:txBody>
              </p:sp>
            </mc:Choice>
            <mc:Fallback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64524627-6A4F-21BB-604B-888DFBEA7D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49583" y="1267934"/>
                    <a:ext cx="1099981" cy="73866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695" r="-1136" b="-101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71" name="Curved Connector 270">
                <a:extLst>
                  <a:ext uri="{FF2B5EF4-FFF2-40B4-BE49-F238E27FC236}">
                    <a16:creationId xmlns:a16="http://schemas.microsoft.com/office/drawing/2014/main" id="{07D9BC3C-FDAA-0BD5-7496-FA32A2E08127}"/>
                  </a:ext>
                </a:extLst>
              </p:cNvPr>
              <p:cNvCxnSpPr>
                <a:stCxn id="266" idx="0"/>
                <a:endCxn id="208" idx="3"/>
              </p:cNvCxnSpPr>
              <p:nvPr/>
            </p:nvCxnSpPr>
            <p:spPr>
              <a:xfrm rot="5400000" flipH="1" flipV="1">
                <a:off x="1689250" y="4617325"/>
                <a:ext cx="472388" cy="1225190"/>
              </a:xfrm>
              <a:prstGeom prst="curvedConnector3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49FA1A4F-1F0E-20E5-545A-6CAC300C935D}"/>
                      </a:ext>
                    </a:extLst>
                  </p:cNvPr>
                  <p:cNvSpPr txBox="1"/>
                  <p:nvPr/>
                </p:nvSpPr>
                <p:spPr>
                  <a:xfrm>
                    <a:off x="2913678" y="5584971"/>
                    <a:ext cx="3486532" cy="9083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b="1" i="1" dirty="0"/>
                      <a:t>Attention Matrix =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SoftMax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p>
                                  <m:sSup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GB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</m:oMath>
                    </a14:m>
                    <a:endParaRPr lang="en-US" b="1" i="1" dirty="0"/>
                  </a:p>
                  <a:p>
                    <a:pPr algn="ctr"/>
                    <a14:m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𝒊𝒋</m:t>
                                </m:r>
                              </m:sub>
                            </m:s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nary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b="1" i="1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272" name="TextBox 271">
                    <a:extLst>
                      <a:ext uri="{FF2B5EF4-FFF2-40B4-BE49-F238E27FC236}">
                        <a16:creationId xmlns:a16="http://schemas.microsoft.com/office/drawing/2014/main" id="{49FA1A4F-1F0E-20E5-545A-6CAC300C935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13678" y="5584971"/>
                    <a:ext cx="3486532" cy="90839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49" b="-630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8" name="TextBox 317">
                <a:extLst>
                  <a:ext uri="{FF2B5EF4-FFF2-40B4-BE49-F238E27FC236}">
                    <a16:creationId xmlns:a16="http://schemas.microsoft.com/office/drawing/2014/main" id="{CAC7FC8F-E715-D01A-0F0C-D9C8E180411B}"/>
                  </a:ext>
                </a:extLst>
              </p:cNvPr>
              <p:cNvSpPr txBox="1"/>
              <p:nvPr/>
            </p:nvSpPr>
            <p:spPr>
              <a:xfrm>
                <a:off x="6783583" y="308084"/>
                <a:ext cx="695254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Today</a:t>
                </a:r>
              </a:p>
            </p:txBody>
          </p:sp>
          <p:sp>
            <p:nvSpPr>
              <p:cNvPr id="319" name="TextBox 318">
                <a:extLst>
                  <a:ext uri="{FF2B5EF4-FFF2-40B4-BE49-F238E27FC236}">
                    <a16:creationId xmlns:a16="http://schemas.microsoft.com/office/drawing/2014/main" id="{1C7FDB91-8B89-759F-F95B-4FD662EDC3B0}"/>
                  </a:ext>
                </a:extLst>
              </p:cNvPr>
              <p:cNvSpPr txBox="1"/>
              <p:nvPr/>
            </p:nvSpPr>
            <p:spPr>
              <a:xfrm>
                <a:off x="7407962" y="308084"/>
                <a:ext cx="296876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it</a:t>
                </a:r>
              </a:p>
            </p:txBody>
          </p:sp>
          <p:sp>
            <p:nvSpPr>
              <p:cNvPr id="320" name="TextBox 319">
                <a:extLst>
                  <a:ext uri="{FF2B5EF4-FFF2-40B4-BE49-F238E27FC236}">
                    <a16:creationId xmlns:a16="http://schemas.microsoft.com/office/drawing/2014/main" id="{BDDD9F5B-6E30-4790-CC9A-E47AF6CC816F}"/>
                  </a:ext>
                </a:extLst>
              </p:cNvPr>
              <p:cNvSpPr txBox="1"/>
              <p:nvPr/>
            </p:nvSpPr>
            <p:spPr>
              <a:xfrm>
                <a:off x="7634714" y="308084"/>
                <a:ext cx="662746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looks</a:t>
                </a:r>
              </a:p>
            </p:txBody>
          </p:sp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59275E06-2056-F1DB-8C24-94612DE26113}"/>
                  </a:ext>
                </a:extLst>
              </p:cNvPr>
              <p:cNvSpPr txBox="1"/>
              <p:nvPr/>
            </p:nvSpPr>
            <p:spPr>
              <a:xfrm>
                <a:off x="8196956" y="308084"/>
                <a:ext cx="490712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like</a:t>
                </a:r>
              </a:p>
            </p:txBody>
          </p:sp>
          <p:sp>
            <p:nvSpPr>
              <p:cNvPr id="322" name="TextBox 321">
                <a:extLst>
                  <a:ext uri="{FF2B5EF4-FFF2-40B4-BE49-F238E27FC236}">
                    <a16:creationId xmlns:a16="http://schemas.microsoft.com/office/drawing/2014/main" id="{F2F033A6-0732-CE83-5B19-62526A8262AA}"/>
                  </a:ext>
                </a:extLst>
              </p:cNvPr>
              <p:cNvSpPr txBox="1"/>
              <p:nvPr/>
            </p:nvSpPr>
            <p:spPr>
              <a:xfrm>
                <a:off x="8730088" y="308084"/>
                <a:ext cx="296876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it</a:t>
                </a:r>
              </a:p>
            </p:txBody>
          </p:sp>
          <p:sp>
            <p:nvSpPr>
              <p:cNvPr id="323" name="TextBox 322">
                <a:extLst>
                  <a:ext uri="{FF2B5EF4-FFF2-40B4-BE49-F238E27FC236}">
                    <a16:creationId xmlns:a16="http://schemas.microsoft.com/office/drawing/2014/main" id="{2F3ADC87-9B62-6414-6689-BBDF4C2B3E81}"/>
                  </a:ext>
                </a:extLst>
              </p:cNvPr>
              <p:cNvSpPr txBox="1"/>
              <p:nvPr/>
            </p:nvSpPr>
            <p:spPr>
              <a:xfrm>
                <a:off x="9080796" y="308084"/>
                <a:ext cx="486030" cy="310564"/>
              </a:xfrm>
              <a:prstGeom prst="rect">
                <a:avLst/>
              </a:prstGeom>
              <a:noFill/>
            </p:spPr>
            <p:txBody>
              <a:bodyPr wrap="none" bIns="18000" rtlCol="0">
                <a:spAutoFit/>
              </a:bodyPr>
              <a:lstStyle/>
              <a:p>
                <a:pPr algn="ctr"/>
                <a:r>
                  <a:rPr lang="en-US" sz="1600" i="1" dirty="0"/>
                  <a:t>will</a:t>
                </a:r>
              </a:p>
            </p:txBody>
          </p:sp>
          <p:sp>
            <p:nvSpPr>
              <p:cNvPr id="324" name="TextBox 323">
                <a:extLst>
                  <a:ext uri="{FF2B5EF4-FFF2-40B4-BE49-F238E27FC236}">
                    <a16:creationId xmlns:a16="http://schemas.microsoft.com/office/drawing/2014/main" id="{7154D0EE-A7FA-52D1-B8D8-64F7B62086D6}"/>
                  </a:ext>
                </a:extLst>
              </p:cNvPr>
              <p:cNvSpPr txBox="1"/>
              <p:nvPr/>
            </p:nvSpPr>
            <p:spPr>
              <a:xfrm>
                <a:off x="6834495" y="874884"/>
                <a:ext cx="593431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18449</a:t>
                </a:r>
              </a:p>
            </p:txBody>
          </p:sp>
          <p:sp>
            <p:nvSpPr>
              <p:cNvPr id="325" name="TextBox 324">
                <a:extLst>
                  <a:ext uri="{FF2B5EF4-FFF2-40B4-BE49-F238E27FC236}">
                    <a16:creationId xmlns:a16="http://schemas.microsoft.com/office/drawing/2014/main" id="{03F01753-8AF6-34F4-B661-7B2D4E067720}"/>
                  </a:ext>
                </a:extLst>
              </p:cNvPr>
              <p:cNvSpPr txBox="1"/>
              <p:nvPr/>
            </p:nvSpPr>
            <p:spPr>
              <a:xfrm>
                <a:off x="7328737" y="874884"/>
                <a:ext cx="429925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480</a:t>
                </a:r>
              </a:p>
            </p:txBody>
          </p:sp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00809602-73FC-E3EB-7983-5A4BE2713475}"/>
                  </a:ext>
                </a:extLst>
              </p:cNvPr>
              <p:cNvSpPr txBox="1"/>
              <p:nvPr/>
            </p:nvSpPr>
            <p:spPr>
              <a:xfrm>
                <a:off x="7709381" y="874884"/>
                <a:ext cx="511679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8224</a:t>
                </a:r>
              </a:p>
            </p:txBody>
          </p:sp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3CF0D406-24E9-DC76-1BF6-B2E943692FC8}"/>
                  </a:ext>
                </a:extLst>
              </p:cNvPr>
              <p:cNvSpPr txBox="1"/>
              <p:nvPr/>
            </p:nvSpPr>
            <p:spPr>
              <a:xfrm>
                <a:off x="8190102" y="874884"/>
                <a:ext cx="511679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1299</a:t>
                </a:r>
              </a:p>
            </p:txBody>
          </p:sp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E717B65B-6FA7-49C4-FCC1-21AB1C786BBD}"/>
                  </a:ext>
                </a:extLst>
              </p:cNvPr>
              <p:cNvSpPr txBox="1"/>
              <p:nvPr/>
            </p:nvSpPr>
            <p:spPr>
              <a:xfrm>
                <a:off x="8658724" y="874884"/>
                <a:ext cx="429925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480</a:t>
                </a:r>
              </a:p>
            </p:txBody>
          </p:sp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F8C8E895-873D-E101-27BA-5AE16BCC173F}"/>
                  </a:ext>
                </a:extLst>
              </p:cNvPr>
              <p:cNvSpPr txBox="1"/>
              <p:nvPr/>
            </p:nvSpPr>
            <p:spPr>
              <a:xfrm>
                <a:off x="9101351" y="874884"/>
                <a:ext cx="429925" cy="221018"/>
              </a:xfrm>
              <a:prstGeom prst="rect">
                <a:avLst/>
              </a:prstGeom>
              <a:noFill/>
            </p:spPr>
            <p:txBody>
              <a:bodyPr wrap="none" tIns="18000" bIns="18000" rtlCol="0">
                <a:spAutoFit/>
              </a:bodyPr>
              <a:lstStyle/>
              <a:p>
                <a:pPr algn="ctr"/>
                <a:r>
                  <a:rPr lang="en-US" sz="1200" dirty="0"/>
                  <a:t>738</a:t>
                </a:r>
              </a:p>
            </p:txBody>
          </p: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05D48E46-6D81-2DF9-2F57-7DCD31DC46A3}"/>
                  </a:ext>
                </a:extLst>
              </p:cNvPr>
              <p:cNvCxnSpPr>
                <a:stCxn id="318" idx="2"/>
                <a:endCxn id="324" idx="0"/>
              </p:cNvCxnSpPr>
              <p:nvPr/>
            </p:nvCxnSpPr>
            <p:spPr>
              <a:xfrm>
                <a:off x="7131210" y="618648"/>
                <a:ext cx="1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7FBD6CE5-8B9A-1153-1DFB-A641A08391C9}"/>
                  </a:ext>
                </a:extLst>
              </p:cNvPr>
              <p:cNvCxnSpPr/>
              <p:nvPr/>
            </p:nvCxnSpPr>
            <p:spPr>
              <a:xfrm>
                <a:off x="7548040" y="605998"/>
                <a:ext cx="0" cy="26888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1C081A87-095B-CCA5-91DF-64D58BBD1902}"/>
                  </a:ext>
                </a:extLst>
              </p:cNvPr>
              <p:cNvCxnSpPr>
                <a:cxnSpLocks/>
                <a:stCxn id="320" idx="2"/>
                <a:endCxn id="326" idx="0"/>
              </p:cNvCxnSpPr>
              <p:nvPr/>
            </p:nvCxnSpPr>
            <p:spPr>
              <a:xfrm flipH="1">
                <a:off x="7965221" y="618648"/>
                <a:ext cx="866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FAA7D30D-98E1-78C3-1970-89946D55E298}"/>
                  </a:ext>
                </a:extLst>
              </p:cNvPr>
              <p:cNvCxnSpPr>
                <a:cxnSpLocks/>
                <a:stCxn id="321" idx="2"/>
                <a:endCxn id="327" idx="0"/>
              </p:cNvCxnSpPr>
              <p:nvPr/>
            </p:nvCxnSpPr>
            <p:spPr>
              <a:xfrm>
                <a:off x="8442312" y="618648"/>
                <a:ext cx="3630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F7E98D45-32AF-B062-73B3-859A89605E7A}"/>
                  </a:ext>
                </a:extLst>
              </p:cNvPr>
              <p:cNvCxnSpPr>
                <a:cxnSpLocks/>
                <a:stCxn id="322" idx="2"/>
                <a:endCxn id="328" idx="0"/>
              </p:cNvCxnSpPr>
              <p:nvPr/>
            </p:nvCxnSpPr>
            <p:spPr>
              <a:xfrm flipH="1">
                <a:off x="8873687" y="618648"/>
                <a:ext cx="4839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FE536005-E0D5-185B-2F99-19461A6D9BDD}"/>
                  </a:ext>
                </a:extLst>
              </p:cNvPr>
              <p:cNvCxnSpPr>
                <a:cxnSpLocks/>
                <a:stCxn id="323" idx="2"/>
                <a:endCxn id="329" idx="0"/>
              </p:cNvCxnSpPr>
              <p:nvPr/>
            </p:nvCxnSpPr>
            <p:spPr>
              <a:xfrm flipH="1">
                <a:off x="9316314" y="618648"/>
                <a:ext cx="7497" cy="256236"/>
              </a:xfrm>
              <a:prstGeom prst="straightConnector1">
                <a:avLst/>
              </a:prstGeom>
              <a:ln w="28575">
                <a:solidFill>
                  <a:schemeClr val="accent2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6" name="Group 335">
                <a:extLst>
                  <a:ext uri="{FF2B5EF4-FFF2-40B4-BE49-F238E27FC236}">
                    <a16:creationId xmlns:a16="http://schemas.microsoft.com/office/drawing/2014/main" id="{29E3CA69-6435-CA5B-DB4E-846A9547BF32}"/>
                  </a:ext>
                </a:extLst>
              </p:cNvPr>
              <p:cNvGrpSpPr/>
              <p:nvPr/>
            </p:nvGrpSpPr>
            <p:grpSpPr>
              <a:xfrm>
                <a:off x="7059350" y="1353738"/>
                <a:ext cx="2328824" cy="613459"/>
                <a:chOff x="3615479" y="1317350"/>
                <a:chExt cx="2328824" cy="613459"/>
              </a:xfrm>
            </p:grpSpPr>
            <p:grpSp>
              <p:nvGrpSpPr>
                <p:cNvPr id="337" name="Group 336">
                  <a:extLst>
                    <a:ext uri="{FF2B5EF4-FFF2-40B4-BE49-F238E27FC236}">
                      <a16:creationId xmlns:a16="http://schemas.microsoft.com/office/drawing/2014/main" id="{6A87BA25-D990-7145-25BF-F09514598EE5}"/>
                    </a:ext>
                  </a:extLst>
                </p:cNvPr>
                <p:cNvGrpSpPr/>
                <p:nvPr/>
              </p:nvGrpSpPr>
              <p:grpSpPr>
                <a:xfrm>
                  <a:off x="3615479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368" name="Rounded Rectangle 367">
                    <a:extLst>
                      <a:ext uri="{FF2B5EF4-FFF2-40B4-BE49-F238E27FC236}">
                        <a16:creationId xmlns:a16="http://schemas.microsoft.com/office/drawing/2014/main" id="{971412E6-7C95-183A-E076-7046D6180168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AE8DB336-892F-C5FB-F114-1400C1CAC098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780B19F8-D5F9-E6ED-436F-B258B13E17D3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F0F57CC6-8679-98D1-25DD-80BB58F69098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2" name="Oval 371">
                    <a:extLst>
                      <a:ext uri="{FF2B5EF4-FFF2-40B4-BE49-F238E27FC236}">
                        <a16:creationId xmlns:a16="http://schemas.microsoft.com/office/drawing/2014/main" id="{D1F1BD7A-CAA9-316B-DE90-728A4CC30B2B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8" name="Group 337">
                  <a:extLst>
                    <a:ext uri="{FF2B5EF4-FFF2-40B4-BE49-F238E27FC236}">
                      <a16:creationId xmlns:a16="http://schemas.microsoft.com/office/drawing/2014/main" id="{6A84BBC2-243F-10DD-D066-77B1BA89E78C}"/>
                    </a:ext>
                  </a:extLst>
                </p:cNvPr>
                <p:cNvGrpSpPr/>
                <p:nvPr/>
              </p:nvGrpSpPr>
              <p:grpSpPr>
                <a:xfrm>
                  <a:off x="4024071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363" name="Rounded Rectangle 362">
                    <a:extLst>
                      <a:ext uri="{FF2B5EF4-FFF2-40B4-BE49-F238E27FC236}">
                        <a16:creationId xmlns:a16="http://schemas.microsoft.com/office/drawing/2014/main" id="{3033DA98-C6B8-A19E-3611-072FE8A6350B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4" name="Oval 363">
                    <a:extLst>
                      <a:ext uri="{FF2B5EF4-FFF2-40B4-BE49-F238E27FC236}">
                        <a16:creationId xmlns:a16="http://schemas.microsoft.com/office/drawing/2014/main" id="{9665BBE2-0EB3-C269-CCD8-3877B9E763C4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5" name="Oval 364">
                    <a:extLst>
                      <a:ext uri="{FF2B5EF4-FFF2-40B4-BE49-F238E27FC236}">
                        <a16:creationId xmlns:a16="http://schemas.microsoft.com/office/drawing/2014/main" id="{7A934A62-2B36-ED91-2210-55A4FD66522E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6" name="Oval 365">
                    <a:extLst>
                      <a:ext uri="{FF2B5EF4-FFF2-40B4-BE49-F238E27FC236}">
                        <a16:creationId xmlns:a16="http://schemas.microsoft.com/office/drawing/2014/main" id="{23ACBAF3-971D-9E7C-5B17-614C063E62F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74384299-B67E-1166-8B4C-460D0990D407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39" name="Group 338">
                  <a:extLst>
                    <a:ext uri="{FF2B5EF4-FFF2-40B4-BE49-F238E27FC236}">
                      <a16:creationId xmlns:a16="http://schemas.microsoft.com/office/drawing/2014/main" id="{A5AF13B0-7E3F-70A2-A3C4-9FB3BFD32620}"/>
                    </a:ext>
                  </a:extLst>
                </p:cNvPr>
                <p:cNvGrpSpPr/>
                <p:nvPr/>
              </p:nvGrpSpPr>
              <p:grpSpPr>
                <a:xfrm rot="10800000">
                  <a:off x="4451370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358" name="Rounded Rectangle 357">
                    <a:extLst>
                      <a:ext uri="{FF2B5EF4-FFF2-40B4-BE49-F238E27FC236}">
                        <a16:creationId xmlns:a16="http://schemas.microsoft.com/office/drawing/2014/main" id="{2D1019E6-D791-49C1-7079-15FC29DD2B06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E7995A5E-0B49-5142-F26B-5214EE052978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0" name="Oval 359">
                    <a:extLst>
                      <a:ext uri="{FF2B5EF4-FFF2-40B4-BE49-F238E27FC236}">
                        <a16:creationId xmlns:a16="http://schemas.microsoft.com/office/drawing/2014/main" id="{2742C815-1824-964E-4E21-10124C974BD0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60000"/>
                      <a:lumOff val="4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1" name="Oval 360">
                    <a:extLst>
                      <a:ext uri="{FF2B5EF4-FFF2-40B4-BE49-F238E27FC236}">
                        <a16:creationId xmlns:a16="http://schemas.microsoft.com/office/drawing/2014/main" id="{33DAB8A8-006B-491B-9D60-873DD096A758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2" name="Oval 361">
                    <a:extLst>
                      <a:ext uri="{FF2B5EF4-FFF2-40B4-BE49-F238E27FC236}">
                        <a16:creationId xmlns:a16="http://schemas.microsoft.com/office/drawing/2014/main" id="{906463AC-81C5-E2B5-4F8A-418C858AD2B7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0" name="Group 339">
                  <a:extLst>
                    <a:ext uri="{FF2B5EF4-FFF2-40B4-BE49-F238E27FC236}">
                      <a16:creationId xmlns:a16="http://schemas.microsoft.com/office/drawing/2014/main" id="{6DFE8F27-A1F4-F604-1745-53BDF0BCE33A}"/>
                    </a:ext>
                  </a:extLst>
                </p:cNvPr>
                <p:cNvGrpSpPr/>
                <p:nvPr/>
              </p:nvGrpSpPr>
              <p:grpSpPr>
                <a:xfrm rot="10800000">
                  <a:off x="4926580" y="1317351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353" name="Rounded Rectangle 352">
                    <a:extLst>
                      <a:ext uri="{FF2B5EF4-FFF2-40B4-BE49-F238E27FC236}">
                        <a16:creationId xmlns:a16="http://schemas.microsoft.com/office/drawing/2014/main" id="{747B4546-06F8-51A9-F519-71D454001A52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B5515EEA-843F-F94F-7B14-1DDFE48F065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039EFDD1-3EBC-EE7B-2847-351778BF3832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6" name="Oval 355">
                    <a:extLst>
                      <a:ext uri="{FF2B5EF4-FFF2-40B4-BE49-F238E27FC236}">
                        <a16:creationId xmlns:a16="http://schemas.microsoft.com/office/drawing/2014/main" id="{8875C529-0620-93BA-4E54-DD0E48BA32A2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7" name="Oval 356">
                    <a:extLst>
                      <a:ext uri="{FF2B5EF4-FFF2-40B4-BE49-F238E27FC236}">
                        <a16:creationId xmlns:a16="http://schemas.microsoft.com/office/drawing/2014/main" id="{FAF22A87-53CD-AE0C-B960-215C56895B22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1" name="Group 340">
                  <a:extLst>
                    <a:ext uri="{FF2B5EF4-FFF2-40B4-BE49-F238E27FC236}">
                      <a16:creationId xmlns:a16="http://schemas.microsoft.com/office/drawing/2014/main" id="{280F5997-B977-4EDC-0BD2-081F0F773C7F}"/>
                    </a:ext>
                  </a:extLst>
                </p:cNvPr>
                <p:cNvGrpSpPr/>
                <p:nvPr/>
              </p:nvGrpSpPr>
              <p:grpSpPr>
                <a:xfrm>
                  <a:off x="5357956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348" name="Rounded Rectangle 347">
                    <a:extLst>
                      <a:ext uri="{FF2B5EF4-FFF2-40B4-BE49-F238E27FC236}">
                        <a16:creationId xmlns:a16="http://schemas.microsoft.com/office/drawing/2014/main" id="{2CCE9989-C037-5E88-658C-8F906C3087A0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9" name="Oval 348">
                    <a:extLst>
                      <a:ext uri="{FF2B5EF4-FFF2-40B4-BE49-F238E27FC236}">
                        <a16:creationId xmlns:a16="http://schemas.microsoft.com/office/drawing/2014/main" id="{1DA225B1-EA46-1339-8CA6-EDF063B5EC5D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0" name="Oval 349">
                    <a:extLst>
                      <a:ext uri="{FF2B5EF4-FFF2-40B4-BE49-F238E27FC236}">
                        <a16:creationId xmlns:a16="http://schemas.microsoft.com/office/drawing/2014/main" id="{6B37B920-4089-C3F3-FD5E-BA108717DAA3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1" name="Oval 350">
                    <a:extLst>
                      <a:ext uri="{FF2B5EF4-FFF2-40B4-BE49-F238E27FC236}">
                        <a16:creationId xmlns:a16="http://schemas.microsoft.com/office/drawing/2014/main" id="{DF340056-32D9-97E5-5E74-0890BF1334E4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2" name="Oval 351">
                    <a:extLst>
                      <a:ext uri="{FF2B5EF4-FFF2-40B4-BE49-F238E27FC236}">
                        <a16:creationId xmlns:a16="http://schemas.microsoft.com/office/drawing/2014/main" id="{6F8C3D87-C9EE-4EA5-7428-0E5826EA1523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42" name="Group 341">
                  <a:extLst>
                    <a:ext uri="{FF2B5EF4-FFF2-40B4-BE49-F238E27FC236}">
                      <a16:creationId xmlns:a16="http://schemas.microsoft.com/office/drawing/2014/main" id="{8CA0EA76-1FA0-C0E7-4588-B759C8873B3D}"/>
                    </a:ext>
                  </a:extLst>
                </p:cNvPr>
                <p:cNvGrpSpPr/>
                <p:nvPr/>
              </p:nvGrpSpPr>
              <p:grpSpPr>
                <a:xfrm>
                  <a:off x="5800583" y="1317350"/>
                  <a:ext cx="143720" cy="613458"/>
                  <a:chOff x="6604322" y="1325301"/>
                  <a:chExt cx="143720" cy="613458"/>
                </a:xfrm>
              </p:grpSpPr>
              <p:sp>
                <p:nvSpPr>
                  <p:cNvPr id="343" name="Rounded Rectangle 342">
                    <a:extLst>
                      <a:ext uri="{FF2B5EF4-FFF2-40B4-BE49-F238E27FC236}">
                        <a16:creationId xmlns:a16="http://schemas.microsoft.com/office/drawing/2014/main" id="{7DB4D00B-C07B-34AD-5A17-C7E90DCCA8B2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613458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4" name="Oval 343">
                    <a:extLst>
                      <a:ext uri="{FF2B5EF4-FFF2-40B4-BE49-F238E27FC236}">
                        <a16:creationId xmlns:a16="http://schemas.microsoft.com/office/drawing/2014/main" id="{B7E4400A-F176-2F00-BF40-2CAF9C78719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5" name="Oval 344">
                    <a:extLst>
                      <a:ext uri="{FF2B5EF4-FFF2-40B4-BE49-F238E27FC236}">
                        <a16:creationId xmlns:a16="http://schemas.microsoft.com/office/drawing/2014/main" id="{27E41D1E-C631-351A-9F57-DC6AD37D5A0F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F60CF855-1754-DF0D-34A3-1CBDA0D134E4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35EBC5E8-0B87-AD49-B3E2-289D30554744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5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E000404D-054E-57CD-9307-6D4BFA37BEFF}"/>
                  </a:ext>
                </a:extLst>
              </p:cNvPr>
              <p:cNvCxnSpPr>
                <a:cxnSpLocks/>
                <a:stCxn id="324" idx="2"/>
                <a:endCxn id="368" idx="0"/>
              </p:cNvCxnSpPr>
              <p:nvPr/>
            </p:nvCxnSpPr>
            <p:spPr>
              <a:xfrm flipH="1">
                <a:off x="7131210" y="1095902"/>
                <a:ext cx="1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E781CE70-1FE4-BA9F-E8DC-05E6CA42E868}"/>
                  </a:ext>
                </a:extLst>
              </p:cNvPr>
              <p:cNvCxnSpPr>
                <a:cxnSpLocks/>
                <a:stCxn id="325" idx="2"/>
                <a:endCxn id="363" idx="0"/>
              </p:cNvCxnSpPr>
              <p:nvPr/>
            </p:nvCxnSpPr>
            <p:spPr>
              <a:xfrm flipH="1">
                <a:off x="7539802" y="1095902"/>
                <a:ext cx="3898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AE768263-7B36-EFE8-F2CE-7A237F1D428D}"/>
                  </a:ext>
                </a:extLst>
              </p:cNvPr>
              <p:cNvCxnSpPr>
                <a:cxnSpLocks/>
                <a:stCxn id="326" idx="2"/>
                <a:endCxn id="358" idx="2"/>
              </p:cNvCxnSpPr>
              <p:nvPr/>
            </p:nvCxnSpPr>
            <p:spPr>
              <a:xfrm>
                <a:off x="7965221" y="1095902"/>
                <a:ext cx="1880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DA36B703-AAF5-85A0-3F1B-FF08AD9E4CBC}"/>
                  </a:ext>
                </a:extLst>
              </p:cNvPr>
              <p:cNvCxnSpPr>
                <a:cxnSpLocks/>
                <a:stCxn id="327" idx="2"/>
                <a:endCxn id="353" idx="2"/>
              </p:cNvCxnSpPr>
              <p:nvPr/>
            </p:nvCxnSpPr>
            <p:spPr>
              <a:xfrm flipH="1">
                <a:off x="8442311" y="1095902"/>
                <a:ext cx="3631" cy="257837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061060CF-2408-F213-8E72-6EC82D12842D}"/>
                  </a:ext>
                </a:extLst>
              </p:cNvPr>
              <p:cNvCxnSpPr>
                <a:cxnSpLocks/>
                <a:stCxn id="328" idx="2"/>
                <a:endCxn id="348" idx="0"/>
              </p:cNvCxnSpPr>
              <p:nvPr/>
            </p:nvCxnSpPr>
            <p:spPr>
              <a:xfrm>
                <a:off x="8873687" y="1095902"/>
                <a:ext cx="0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6F3F8A6F-969E-08F0-B75C-EDE2E062FB8E}"/>
                  </a:ext>
                </a:extLst>
              </p:cNvPr>
              <p:cNvCxnSpPr>
                <a:cxnSpLocks/>
                <a:stCxn id="329" idx="2"/>
                <a:endCxn id="343" idx="0"/>
              </p:cNvCxnSpPr>
              <p:nvPr/>
            </p:nvCxnSpPr>
            <p:spPr>
              <a:xfrm>
                <a:off x="9316314" y="1095902"/>
                <a:ext cx="0" cy="257836"/>
              </a:xfrm>
              <a:prstGeom prst="straightConnector1">
                <a:avLst/>
              </a:prstGeom>
              <a:ln w="28575">
                <a:solidFill>
                  <a:schemeClr val="accent3"/>
                </a:solidFill>
                <a:tailEnd type="triangle" w="lg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9" name="Right Brace 378">
                <a:extLst>
                  <a:ext uri="{FF2B5EF4-FFF2-40B4-BE49-F238E27FC236}">
                    <a16:creationId xmlns:a16="http://schemas.microsoft.com/office/drawing/2014/main" id="{3CA2DB7A-FBC4-FD22-30FA-F3A3784E0CAE}"/>
                  </a:ext>
                </a:extLst>
              </p:cNvPr>
              <p:cNvSpPr/>
              <p:nvPr/>
            </p:nvSpPr>
            <p:spPr>
              <a:xfrm rot="5400000">
                <a:off x="7952324" y="1087149"/>
                <a:ext cx="462727" cy="2418679"/>
              </a:xfrm>
              <a:prstGeom prst="rightBrace">
                <a:avLst>
                  <a:gd name="adj1" fmla="val 8333"/>
                  <a:gd name="adj2" fmla="val 88951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80" name="TextBox 379">
                    <a:extLst>
                      <a:ext uri="{FF2B5EF4-FFF2-40B4-BE49-F238E27FC236}">
                        <a16:creationId xmlns:a16="http://schemas.microsoft.com/office/drawing/2014/main" id="{9EDAE46A-95C4-0E9A-8AE5-87AD6A02B5E5}"/>
                      </a:ext>
                    </a:extLst>
                  </p:cNvPr>
                  <p:cNvSpPr txBox="1"/>
                  <p:nvPr/>
                </p:nvSpPr>
                <p:spPr>
                  <a:xfrm>
                    <a:off x="7322971" y="1966112"/>
                    <a:ext cx="120892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𝑽</m:t>
                              </m:r>
                            </m:sub>
                          </m:sSub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380" name="TextBox 379">
                    <a:extLst>
                      <a:ext uri="{FF2B5EF4-FFF2-40B4-BE49-F238E27FC236}">
                        <a16:creationId xmlns:a16="http://schemas.microsoft.com/office/drawing/2014/main" id="{9EDAE46A-95C4-0E9A-8AE5-87AD6A02B5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22971" y="1966112"/>
                    <a:ext cx="1208921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1622D6B2-DC3E-0BE5-C996-1573CE9B4E05}"/>
                  </a:ext>
                </a:extLst>
              </p:cNvPr>
              <p:cNvGrpSpPr/>
              <p:nvPr/>
            </p:nvGrpSpPr>
            <p:grpSpPr>
              <a:xfrm>
                <a:off x="7099620" y="2663427"/>
                <a:ext cx="343341" cy="2298597"/>
                <a:chOff x="7098804" y="2692857"/>
                <a:chExt cx="343341" cy="2298597"/>
              </a:xfrm>
            </p:grpSpPr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4F49A626-D9F5-B8DD-D35E-AF4159D84352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7198614" y="2593047"/>
                  <a:ext cx="143720" cy="343340"/>
                  <a:chOff x="6604322" y="1325301"/>
                  <a:chExt cx="143720" cy="343340"/>
                </a:xfrm>
              </p:grpSpPr>
              <p:sp>
                <p:nvSpPr>
                  <p:cNvPr id="382" name="Rounded Rectangle 381">
                    <a:extLst>
                      <a:ext uri="{FF2B5EF4-FFF2-40B4-BE49-F238E27FC236}">
                        <a16:creationId xmlns:a16="http://schemas.microsoft.com/office/drawing/2014/main" id="{45707485-3120-CB4E-AA05-3C0D4A241943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343340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5DEB76E9-B211-809B-6510-6D269111BD15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F0EA7489-622C-02EC-2A70-0E04351523A7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253292E8-3250-C0C9-9844-DBDED65F652A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7198614" y="3024310"/>
                  <a:ext cx="143720" cy="343340"/>
                  <a:chOff x="6604322" y="1325301"/>
                  <a:chExt cx="143720" cy="343340"/>
                </a:xfrm>
              </p:grpSpPr>
              <p:sp>
                <p:nvSpPr>
                  <p:cNvPr id="388" name="Rounded Rectangle 387">
                    <a:extLst>
                      <a:ext uri="{FF2B5EF4-FFF2-40B4-BE49-F238E27FC236}">
                        <a16:creationId xmlns:a16="http://schemas.microsoft.com/office/drawing/2014/main" id="{01D591F6-774A-A41E-0277-9EA3D6A6B991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343340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A2718E03-F82E-5854-F7DA-0EFE032EEC57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8F479F61-841B-730A-2843-DC0949F6A6D6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3" name="Group 392">
                  <a:extLst>
                    <a:ext uri="{FF2B5EF4-FFF2-40B4-BE49-F238E27FC236}">
                      <a16:creationId xmlns:a16="http://schemas.microsoft.com/office/drawing/2014/main" id="{A53ACE86-BFE3-0419-BAB0-0BCB18A2D936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7198614" y="3451610"/>
                  <a:ext cx="143720" cy="343340"/>
                  <a:chOff x="6604322" y="1595419"/>
                  <a:chExt cx="143720" cy="343340"/>
                </a:xfrm>
              </p:grpSpPr>
              <p:sp>
                <p:nvSpPr>
                  <p:cNvPr id="394" name="Rounded Rectangle 393">
                    <a:extLst>
                      <a:ext uri="{FF2B5EF4-FFF2-40B4-BE49-F238E27FC236}">
                        <a16:creationId xmlns:a16="http://schemas.microsoft.com/office/drawing/2014/main" id="{51782E21-614D-0AB9-3D7D-DC40F1726AE1}"/>
                      </a:ext>
                    </a:extLst>
                  </p:cNvPr>
                  <p:cNvSpPr/>
                  <p:nvPr/>
                </p:nvSpPr>
                <p:spPr>
                  <a:xfrm>
                    <a:off x="6604322" y="1595419"/>
                    <a:ext cx="143720" cy="343340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96EC79D0-AE11-F8CB-4F4F-10DF76CF29E7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6AF8CE48-3722-EF81-904C-0766D8F23BB2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99" name="Group 398">
                  <a:extLst>
                    <a:ext uri="{FF2B5EF4-FFF2-40B4-BE49-F238E27FC236}">
                      <a16:creationId xmlns:a16="http://schemas.microsoft.com/office/drawing/2014/main" id="{D8C2B2FE-68D1-3F8A-6B87-A84AC202C516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7198615" y="3889035"/>
                  <a:ext cx="143720" cy="343340"/>
                  <a:chOff x="6604322" y="1595419"/>
                  <a:chExt cx="143720" cy="343340"/>
                </a:xfrm>
              </p:grpSpPr>
              <p:sp>
                <p:nvSpPr>
                  <p:cNvPr id="400" name="Rounded Rectangle 399">
                    <a:extLst>
                      <a:ext uri="{FF2B5EF4-FFF2-40B4-BE49-F238E27FC236}">
                        <a16:creationId xmlns:a16="http://schemas.microsoft.com/office/drawing/2014/main" id="{5D4CB246-C16E-71BE-A58C-C0F8F49D2D75}"/>
                      </a:ext>
                    </a:extLst>
                  </p:cNvPr>
                  <p:cNvSpPr/>
                  <p:nvPr/>
                </p:nvSpPr>
                <p:spPr>
                  <a:xfrm>
                    <a:off x="6604322" y="1595419"/>
                    <a:ext cx="143720" cy="343340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3" name="Oval 402">
                    <a:extLst>
                      <a:ext uri="{FF2B5EF4-FFF2-40B4-BE49-F238E27FC236}">
                        <a16:creationId xmlns:a16="http://schemas.microsoft.com/office/drawing/2014/main" id="{38D37B9E-0193-8ECA-851B-7A60E8834E02}"/>
                      </a:ext>
                    </a:extLst>
                  </p:cNvPr>
                  <p:cNvSpPr/>
                  <p:nvPr/>
                </p:nvSpPr>
                <p:spPr>
                  <a:xfrm>
                    <a:off x="6625382" y="1649314"/>
                    <a:ext cx="101600" cy="1016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3DAD9CE8-DEC9-2B11-1446-061B38DE946D}"/>
                      </a:ext>
                    </a:extLst>
                  </p:cNvPr>
                  <p:cNvSpPr/>
                  <p:nvPr/>
                </p:nvSpPr>
                <p:spPr>
                  <a:xfrm>
                    <a:off x="6625382" y="17878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90FF4712-FD16-1026-1926-9A6CC6DF2C73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7198614" y="4312854"/>
                  <a:ext cx="143720" cy="343340"/>
                  <a:chOff x="6604322" y="1325301"/>
                  <a:chExt cx="143720" cy="343340"/>
                </a:xfrm>
              </p:grpSpPr>
              <p:sp>
                <p:nvSpPr>
                  <p:cNvPr id="406" name="Rounded Rectangle 405">
                    <a:extLst>
                      <a:ext uri="{FF2B5EF4-FFF2-40B4-BE49-F238E27FC236}">
                        <a16:creationId xmlns:a16="http://schemas.microsoft.com/office/drawing/2014/main" id="{9CB3F9D3-AA13-256A-3BE8-B34A4D210C2E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343340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7" name="Oval 406">
                    <a:extLst>
                      <a:ext uri="{FF2B5EF4-FFF2-40B4-BE49-F238E27FC236}">
                        <a16:creationId xmlns:a16="http://schemas.microsoft.com/office/drawing/2014/main" id="{41F4971C-2A8C-170E-3CB7-A64A627C17D2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>
                    <a:extLst>
                      <a:ext uri="{FF2B5EF4-FFF2-40B4-BE49-F238E27FC236}">
                        <a16:creationId xmlns:a16="http://schemas.microsoft.com/office/drawing/2014/main" id="{A2C26CB1-6C6E-C042-C44A-C899140E161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1" name="Group 410">
                  <a:extLst>
                    <a:ext uri="{FF2B5EF4-FFF2-40B4-BE49-F238E27FC236}">
                      <a16:creationId xmlns:a16="http://schemas.microsoft.com/office/drawing/2014/main" id="{33A2E48E-59E3-CDB6-6979-84DA710A082A}"/>
                    </a:ext>
                  </a:extLst>
                </p:cNvPr>
                <p:cNvGrpSpPr/>
                <p:nvPr/>
              </p:nvGrpSpPr>
              <p:grpSpPr>
                <a:xfrm rot="16200000" flipH="1">
                  <a:off x="7198614" y="4747924"/>
                  <a:ext cx="143720" cy="343340"/>
                  <a:chOff x="6604322" y="1325301"/>
                  <a:chExt cx="143720" cy="343340"/>
                </a:xfrm>
              </p:grpSpPr>
              <p:sp>
                <p:nvSpPr>
                  <p:cNvPr id="412" name="Rounded Rectangle 411">
                    <a:extLst>
                      <a:ext uri="{FF2B5EF4-FFF2-40B4-BE49-F238E27FC236}">
                        <a16:creationId xmlns:a16="http://schemas.microsoft.com/office/drawing/2014/main" id="{15E664B7-F132-AB40-631D-6EDED0E349EA}"/>
                      </a:ext>
                    </a:extLst>
                  </p:cNvPr>
                  <p:cNvSpPr/>
                  <p:nvPr/>
                </p:nvSpPr>
                <p:spPr>
                  <a:xfrm>
                    <a:off x="6604322" y="1325301"/>
                    <a:ext cx="143720" cy="343340"/>
                  </a:xfrm>
                  <a:prstGeom prst="roundRect">
                    <a:avLst/>
                  </a:prstGeom>
                  <a:solidFill>
                    <a:schemeClr val="bg2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>
                    <a:extLst>
                      <a:ext uri="{FF2B5EF4-FFF2-40B4-BE49-F238E27FC236}">
                        <a16:creationId xmlns:a16="http://schemas.microsoft.com/office/drawing/2014/main" id="{49F08DA3-FE7E-8422-9196-B9B7942600A6}"/>
                      </a:ext>
                    </a:extLst>
                  </p:cNvPr>
                  <p:cNvSpPr/>
                  <p:nvPr/>
                </p:nvSpPr>
                <p:spPr>
                  <a:xfrm>
                    <a:off x="6625382" y="1372314"/>
                    <a:ext cx="101600" cy="101600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4" name="Oval 413">
                    <a:extLst>
                      <a:ext uri="{FF2B5EF4-FFF2-40B4-BE49-F238E27FC236}">
                        <a16:creationId xmlns:a16="http://schemas.microsoft.com/office/drawing/2014/main" id="{28992136-D753-37BA-005C-6A024DA7AFEC}"/>
                      </a:ext>
                    </a:extLst>
                  </p:cNvPr>
                  <p:cNvSpPr/>
                  <p:nvPr/>
                </p:nvSpPr>
                <p:spPr>
                  <a:xfrm>
                    <a:off x="6625382" y="1510814"/>
                    <a:ext cx="101600" cy="101600"/>
                  </a:xfrm>
                  <a:prstGeom prst="ellipse">
                    <a:avLst/>
                  </a:prstGeom>
                  <a:solidFill>
                    <a:schemeClr val="accent6">
                      <a:lumMod val="50000"/>
                    </a:schemeClr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18" name="TextBox 417">
                    <a:extLst>
                      <a:ext uri="{FF2B5EF4-FFF2-40B4-BE49-F238E27FC236}">
                        <a16:creationId xmlns:a16="http://schemas.microsoft.com/office/drawing/2014/main" id="{E02D377A-A98A-41EC-5E11-A340A3352334}"/>
                      </a:ext>
                    </a:extLst>
                  </p:cNvPr>
                  <p:cNvSpPr txBox="1"/>
                  <p:nvPr/>
                </p:nvSpPr>
                <p:spPr>
                  <a:xfrm>
                    <a:off x="6872898" y="4993726"/>
                    <a:ext cx="90935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i="1" dirty="0"/>
                      <a:t> </a:t>
                    </a:r>
                    <a14:m>
                      <m:oMath xmlns:m="http://schemas.openxmlformats.org/officeDocument/2006/math">
                        <m:func>
                          <m:funcPr>
                            <m:ctrlP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1400" b="0" i="0" smtClean="0">
                                <a:latin typeface="Cambria Math" panose="02040503050406030204" pitchFamily="18" charset="0"/>
                              </a:rPr>
                              <m:t>dim</m:t>
                            </m:r>
                          </m:fName>
                          <m:e>
                            <m:r>
                              <a:rPr lang="en-GB" sz="1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</m:func>
                        <m:r>
                          <a:rPr lang="en-GB" sz="140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GB" sz="1400" b="0" i="1" baseline="-25000" smtClean="0">
                            <a:latin typeface="Cambria Math" panose="02040503050406030204" pitchFamily="18" charset="0"/>
                          </a:rPr>
                          <m:t>𝑘</m:t>
                        </m:r>
                      </m:oMath>
                    </a14:m>
                    <a:endParaRPr lang="en-US" sz="1400" i="1" baseline="-25000" dirty="0"/>
                  </a:p>
                </p:txBody>
              </p:sp>
            </mc:Choice>
            <mc:Fallback>
              <p:sp>
                <p:nvSpPr>
                  <p:cNvPr id="418" name="TextBox 417">
                    <a:extLst>
                      <a:ext uri="{FF2B5EF4-FFF2-40B4-BE49-F238E27FC236}">
                        <a16:creationId xmlns:a16="http://schemas.microsoft.com/office/drawing/2014/main" id="{E02D377A-A98A-41EC-5E11-A340A33523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72898" y="4993726"/>
                    <a:ext cx="909352" cy="307777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20" name="TextBox 419">
                <a:extLst>
                  <a:ext uri="{FF2B5EF4-FFF2-40B4-BE49-F238E27FC236}">
                    <a16:creationId xmlns:a16="http://schemas.microsoft.com/office/drawing/2014/main" id="{D570EE10-0C47-786C-FB8C-DBC7DB05F326}"/>
                  </a:ext>
                </a:extLst>
              </p:cNvPr>
              <p:cNvSpPr txBox="1"/>
              <p:nvPr/>
            </p:nvSpPr>
            <p:spPr>
              <a:xfrm>
                <a:off x="6364157" y="3442096"/>
                <a:ext cx="4122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X</a:t>
                </a:r>
                <a:endParaRPr lang="en-US" dirty="0"/>
              </a:p>
            </p:txBody>
          </p: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45B7BBCF-8E65-8D46-EC9D-D90E7F1BCA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43699" y="3796895"/>
                <a:ext cx="4215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67" name="TextBox 466">
                    <a:extLst>
                      <a:ext uri="{FF2B5EF4-FFF2-40B4-BE49-F238E27FC236}">
                        <a16:creationId xmlns:a16="http://schemas.microsoft.com/office/drawing/2014/main" id="{208263D0-86AE-CA25-BCF2-8353EAA93C96}"/>
                      </a:ext>
                    </a:extLst>
                  </p:cNvPr>
                  <p:cNvSpPr txBox="1"/>
                  <p:nvPr/>
                </p:nvSpPr>
                <p:spPr>
                  <a:xfrm>
                    <a:off x="7430557" y="5466114"/>
                    <a:ext cx="2647969" cy="770211"/>
                  </a:xfrm>
                  <a:prstGeom prst="rect">
                    <a:avLst/>
                  </a:prstGeom>
                  <a:noFill/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 wrap="non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𝑨𝒕𝒕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1" i="1" smtClean="0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  <m:sSup>
                                    <m:sSupPr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  <m:sup>
                                      <m: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GB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sSub>
                                        <m:sSubPr>
                                          <m:ctrlP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e>
                                        <m:sub>
                                          <m:r>
                                            <a:rPr lang="en-GB" b="1" i="1" smtClean="0">
                                              <a:latin typeface="Cambria Math" panose="02040503050406030204" pitchFamily="18" charset="0"/>
                                            </a:rPr>
                                            <m:t>𝒌</m:t>
                                          </m:r>
                                        </m:sub>
                                      </m:sSub>
                                    </m:e>
                                  </m:rad>
                                </m:den>
                              </m:f>
                            </m:e>
                          </m:d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>
              <p:sp>
                <p:nvSpPr>
                  <p:cNvPr id="467" name="TextBox 466">
                    <a:extLst>
                      <a:ext uri="{FF2B5EF4-FFF2-40B4-BE49-F238E27FC236}">
                        <a16:creationId xmlns:a16="http://schemas.microsoft.com/office/drawing/2014/main" id="{208263D0-86AE-CA25-BCF2-8353EAA93C9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30557" y="5466114"/>
                    <a:ext cx="2647969" cy="77021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487" name="Group 486">
                <a:extLst>
                  <a:ext uri="{FF2B5EF4-FFF2-40B4-BE49-F238E27FC236}">
                    <a16:creationId xmlns:a16="http://schemas.microsoft.com/office/drawing/2014/main" id="{8E5520CE-52DC-4C91-F38D-A5988D9BF0C8}"/>
                  </a:ext>
                </a:extLst>
              </p:cNvPr>
              <p:cNvGrpSpPr/>
              <p:nvPr/>
            </p:nvGrpSpPr>
            <p:grpSpPr>
              <a:xfrm>
                <a:off x="8190102" y="3026009"/>
                <a:ext cx="2089229" cy="1529644"/>
                <a:chOff x="8464017" y="3064731"/>
                <a:chExt cx="2089229" cy="1529644"/>
              </a:xfrm>
            </p:grpSpPr>
            <p:grpSp>
              <p:nvGrpSpPr>
                <p:cNvPr id="423" name="Group 422">
                  <a:extLst>
                    <a:ext uri="{FF2B5EF4-FFF2-40B4-BE49-F238E27FC236}">
                      <a16:creationId xmlns:a16="http://schemas.microsoft.com/office/drawing/2014/main" id="{F39B94CD-A4ED-B69A-F149-73626E4B3020}"/>
                    </a:ext>
                  </a:extLst>
                </p:cNvPr>
                <p:cNvGrpSpPr/>
                <p:nvPr/>
              </p:nvGrpSpPr>
              <p:grpSpPr>
                <a:xfrm>
                  <a:off x="8464017" y="3064731"/>
                  <a:ext cx="2089229" cy="1529644"/>
                  <a:chOff x="3971381" y="1603144"/>
                  <a:chExt cx="2089229" cy="1529644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33A2001B-B33A-0B7D-FB0C-68CC4E263065}"/>
                      </a:ext>
                    </a:extLst>
                  </p:cNvPr>
                  <p:cNvSpPr/>
                  <p:nvPr/>
                </p:nvSpPr>
                <p:spPr>
                  <a:xfrm flipH="1">
                    <a:off x="5800965" y="2029412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6" name="Oval 425">
                    <a:extLst>
                      <a:ext uri="{FF2B5EF4-FFF2-40B4-BE49-F238E27FC236}">
                        <a16:creationId xmlns:a16="http://schemas.microsoft.com/office/drawing/2014/main" id="{4183E641-35A3-1C1A-9274-EC63ED86CF36}"/>
                      </a:ext>
                    </a:extLst>
                  </p:cNvPr>
                  <p:cNvSpPr/>
                  <p:nvPr/>
                </p:nvSpPr>
                <p:spPr>
                  <a:xfrm>
                    <a:off x="3971382" y="2026477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7" name="Oval 426">
                    <a:extLst>
                      <a:ext uri="{FF2B5EF4-FFF2-40B4-BE49-F238E27FC236}">
                        <a16:creationId xmlns:a16="http://schemas.microsoft.com/office/drawing/2014/main" id="{18D12565-D423-1A2D-82D0-13BB5C1654BA}"/>
                      </a:ext>
                    </a:extLst>
                  </p:cNvPr>
                  <p:cNvSpPr/>
                  <p:nvPr/>
                </p:nvSpPr>
                <p:spPr>
                  <a:xfrm>
                    <a:off x="3971381" y="2449810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0" name="Oval 429">
                    <a:extLst>
                      <a:ext uri="{FF2B5EF4-FFF2-40B4-BE49-F238E27FC236}">
                        <a16:creationId xmlns:a16="http://schemas.microsoft.com/office/drawing/2014/main" id="{3D730857-F325-D0B5-D373-26FDA55C12A1}"/>
                      </a:ext>
                    </a:extLst>
                  </p:cNvPr>
                  <p:cNvSpPr/>
                  <p:nvPr/>
                </p:nvSpPr>
                <p:spPr>
                  <a:xfrm>
                    <a:off x="4919905" y="1603144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1" name="Oval 430">
                    <a:extLst>
                      <a:ext uri="{FF2B5EF4-FFF2-40B4-BE49-F238E27FC236}">
                        <a16:creationId xmlns:a16="http://schemas.microsoft.com/office/drawing/2014/main" id="{A2CA6300-36EF-2FE7-5D4B-734E6E8BCEF1}"/>
                      </a:ext>
                    </a:extLst>
                  </p:cNvPr>
                  <p:cNvSpPr/>
                  <p:nvPr/>
                </p:nvSpPr>
                <p:spPr>
                  <a:xfrm>
                    <a:off x="4919904" y="2026477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2" name="Oval 431">
                    <a:extLst>
                      <a:ext uri="{FF2B5EF4-FFF2-40B4-BE49-F238E27FC236}">
                        <a16:creationId xmlns:a16="http://schemas.microsoft.com/office/drawing/2014/main" id="{268E668E-7482-42FA-2284-93C66CF1E704}"/>
                      </a:ext>
                    </a:extLst>
                  </p:cNvPr>
                  <p:cNvSpPr/>
                  <p:nvPr/>
                </p:nvSpPr>
                <p:spPr>
                  <a:xfrm>
                    <a:off x="4919904" y="2449810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3" name="Oval 432">
                    <a:extLst>
                      <a:ext uri="{FF2B5EF4-FFF2-40B4-BE49-F238E27FC236}">
                        <a16:creationId xmlns:a16="http://schemas.microsoft.com/office/drawing/2014/main" id="{2DDA3B99-89B0-5BDC-1F62-12A77CC48184}"/>
                      </a:ext>
                    </a:extLst>
                  </p:cNvPr>
                  <p:cNvSpPr/>
                  <p:nvPr/>
                </p:nvSpPr>
                <p:spPr>
                  <a:xfrm>
                    <a:off x="4919904" y="2873143"/>
                    <a:ext cx="259645" cy="259645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DA9CDD15-30D7-6102-72B9-E6F9DBBF64C6}"/>
                      </a:ext>
                    </a:extLst>
                  </p:cNvPr>
                  <p:cNvCxnSpPr>
                    <a:cxnSpLocks/>
                    <a:stCxn id="426" idx="6"/>
                    <a:endCxn id="430" idx="2"/>
                  </p:cNvCxnSpPr>
                  <p:nvPr/>
                </p:nvCxnSpPr>
                <p:spPr>
                  <a:xfrm flipV="1">
                    <a:off x="4231027" y="1732967"/>
                    <a:ext cx="688878" cy="4233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CD8BBEEC-9995-E39B-B741-366F491CE5A5}"/>
                      </a:ext>
                    </a:extLst>
                  </p:cNvPr>
                  <p:cNvCxnSpPr>
                    <a:cxnSpLocks/>
                    <a:stCxn id="426" idx="6"/>
                    <a:endCxn id="431" idx="2"/>
                  </p:cNvCxnSpPr>
                  <p:nvPr/>
                </p:nvCxnSpPr>
                <p:spPr>
                  <a:xfrm>
                    <a:off x="4231027" y="2156300"/>
                    <a:ext cx="68887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4" name="Straight Connector 443">
                    <a:extLst>
                      <a:ext uri="{FF2B5EF4-FFF2-40B4-BE49-F238E27FC236}">
                        <a16:creationId xmlns:a16="http://schemas.microsoft.com/office/drawing/2014/main" id="{F3039205-1F99-8CCC-4155-3375BDCC107D}"/>
                      </a:ext>
                    </a:extLst>
                  </p:cNvPr>
                  <p:cNvCxnSpPr>
                    <a:cxnSpLocks/>
                    <a:stCxn id="426" idx="6"/>
                    <a:endCxn id="432" idx="2"/>
                  </p:cNvCxnSpPr>
                  <p:nvPr/>
                </p:nvCxnSpPr>
                <p:spPr>
                  <a:xfrm>
                    <a:off x="4231027" y="2156300"/>
                    <a:ext cx="688877" cy="4233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5807F9A6-3314-F5DF-C42D-7ED27F9547EE}"/>
                      </a:ext>
                    </a:extLst>
                  </p:cNvPr>
                  <p:cNvCxnSpPr>
                    <a:cxnSpLocks/>
                    <a:stCxn id="426" idx="6"/>
                    <a:endCxn id="433" idx="2"/>
                  </p:cNvCxnSpPr>
                  <p:nvPr/>
                </p:nvCxnSpPr>
                <p:spPr>
                  <a:xfrm>
                    <a:off x="4231027" y="2156300"/>
                    <a:ext cx="688877" cy="84666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8" name="Straight Connector 447">
                    <a:extLst>
                      <a:ext uri="{FF2B5EF4-FFF2-40B4-BE49-F238E27FC236}">
                        <a16:creationId xmlns:a16="http://schemas.microsoft.com/office/drawing/2014/main" id="{6D6F4BE0-46CD-AE52-FEA2-974D161E11DA}"/>
                      </a:ext>
                    </a:extLst>
                  </p:cNvPr>
                  <p:cNvCxnSpPr>
                    <a:cxnSpLocks/>
                    <a:stCxn id="427" idx="6"/>
                    <a:endCxn id="430" idx="2"/>
                  </p:cNvCxnSpPr>
                  <p:nvPr/>
                </p:nvCxnSpPr>
                <p:spPr>
                  <a:xfrm flipV="1">
                    <a:off x="4231026" y="1732967"/>
                    <a:ext cx="688879" cy="84666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26948258-1F47-51DF-12CB-06362F2A6392}"/>
                      </a:ext>
                    </a:extLst>
                  </p:cNvPr>
                  <p:cNvCxnSpPr>
                    <a:cxnSpLocks/>
                    <a:stCxn id="427" idx="6"/>
                    <a:endCxn id="431" idx="2"/>
                  </p:cNvCxnSpPr>
                  <p:nvPr/>
                </p:nvCxnSpPr>
                <p:spPr>
                  <a:xfrm flipV="1">
                    <a:off x="4231026" y="2156300"/>
                    <a:ext cx="688878" cy="4233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FD7C83C2-9FE6-818C-C03C-A9B31EBF014D}"/>
                      </a:ext>
                    </a:extLst>
                  </p:cNvPr>
                  <p:cNvCxnSpPr>
                    <a:cxnSpLocks/>
                    <a:stCxn id="427" idx="6"/>
                    <a:endCxn id="432" idx="2"/>
                  </p:cNvCxnSpPr>
                  <p:nvPr/>
                </p:nvCxnSpPr>
                <p:spPr>
                  <a:xfrm>
                    <a:off x="4231026" y="2579633"/>
                    <a:ext cx="688878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D4FF71C1-D734-073F-92D4-C16DBE904ABA}"/>
                      </a:ext>
                    </a:extLst>
                  </p:cNvPr>
                  <p:cNvCxnSpPr>
                    <a:cxnSpLocks/>
                    <a:stCxn id="427" idx="6"/>
                    <a:endCxn id="433" idx="2"/>
                  </p:cNvCxnSpPr>
                  <p:nvPr/>
                </p:nvCxnSpPr>
                <p:spPr>
                  <a:xfrm>
                    <a:off x="4231026" y="2579633"/>
                    <a:ext cx="688878" cy="423333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F9C42A18-3E1B-ED24-2AC8-DDE31DB14E93}"/>
                      </a:ext>
                    </a:extLst>
                  </p:cNvPr>
                  <p:cNvCxnSpPr>
                    <a:cxnSpLocks/>
                    <a:stCxn id="430" idx="6"/>
                    <a:endCxn id="424" idx="6"/>
                  </p:cNvCxnSpPr>
                  <p:nvPr/>
                </p:nvCxnSpPr>
                <p:spPr>
                  <a:xfrm>
                    <a:off x="5179550" y="1732967"/>
                    <a:ext cx="621415" cy="42626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Straight Connector 460">
                    <a:extLst>
                      <a:ext uri="{FF2B5EF4-FFF2-40B4-BE49-F238E27FC236}">
                        <a16:creationId xmlns:a16="http://schemas.microsoft.com/office/drawing/2014/main" id="{7592E6AA-9605-1D0C-B66A-83B88862B1E0}"/>
                      </a:ext>
                    </a:extLst>
                  </p:cNvPr>
                  <p:cNvCxnSpPr>
                    <a:cxnSpLocks/>
                    <a:stCxn id="431" idx="6"/>
                    <a:endCxn id="424" idx="6"/>
                  </p:cNvCxnSpPr>
                  <p:nvPr/>
                </p:nvCxnSpPr>
                <p:spPr>
                  <a:xfrm>
                    <a:off x="5179549" y="2156300"/>
                    <a:ext cx="621416" cy="293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3B994AC9-A1F2-0624-4A4C-B2971E03FFA3}"/>
                      </a:ext>
                    </a:extLst>
                  </p:cNvPr>
                  <p:cNvCxnSpPr>
                    <a:cxnSpLocks/>
                    <a:stCxn id="432" idx="6"/>
                    <a:endCxn id="424" idx="6"/>
                  </p:cNvCxnSpPr>
                  <p:nvPr/>
                </p:nvCxnSpPr>
                <p:spPr>
                  <a:xfrm flipV="1">
                    <a:off x="5179549" y="2159235"/>
                    <a:ext cx="621416" cy="42039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3B54F0C2-CC98-DB55-0FA8-9C2390465AA0}"/>
                      </a:ext>
                    </a:extLst>
                  </p:cNvPr>
                  <p:cNvCxnSpPr>
                    <a:cxnSpLocks/>
                    <a:stCxn id="433" idx="6"/>
                    <a:endCxn id="424" idx="6"/>
                  </p:cNvCxnSpPr>
                  <p:nvPr/>
                </p:nvCxnSpPr>
                <p:spPr>
                  <a:xfrm flipV="1">
                    <a:off x="5179549" y="2159235"/>
                    <a:ext cx="621416" cy="843731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72" name="Oval 471">
                  <a:extLst>
                    <a:ext uri="{FF2B5EF4-FFF2-40B4-BE49-F238E27FC236}">
                      <a16:creationId xmlns:a16="http://schemas.microsoft.com/office/drawing/2014/main" id="{7553DCCF-25FB-D22B-3AD0-FF660EF0221F}"/>
                    </a:ext>
                  </a:extLst>
                </p:cNvPr>
                <p:cNvSpPr/>
                <p:nvPr/>
              </p:nvSpPr>
              <p:spPr>
                <a:xfrm flipH="1">
                  <a:off x="10287285" y="3911397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73" name="Straight Connector 472">
                  <a:extLst>
                    <a:ext uri="{FF2B5EF4-FFF2-40B4-BE49-F238E27FC236}">
                      <a16:creationId xmlns:a16="http://schemas.microsoft.com/office/drawing/2014/main" id="{560ED127-5A5B-0A16-6A09-7BAEA30FDC7C}"/>
                    </a:ext>
                  </a:extLst>
                </p:cNvPr>
                <p:cNvCxnSpPr>
                  <a:cxnSpLocks/>
                  <a:stCxn id="430" idx="6"/>
                  <a:endCxn id="472" idx="6"/>
                </p:cNvCxnSpPr>
                <p:nvPr/>
              </p:nvCxnSpPr>
              <p:spPr>
                <a:xfrm>
                  <a:off x="9672186" y="3194554"/>
                  <a:ext cx="615099" cy="846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Connector 475">
                  <a:extLst>
                    <a:ext uri="{FF2B5EF4-FFF2-40B4-BE49-F238E27FC236}">
                      <a16:creationId xmlns:a16="http://schemas.microsoft.com/office/drawing/2014/main" id="{E332F112-C297-B89A-D587-714D2D650C2C}"/>
                    </a:ext>
                  </a:extLst>
                </p:cNvPr>
                <p:cNvCxnSpPr>
                  <a:cxnSpLocks/>
                  <a:stCxn id="431" idx="6"/>
                  <a:endCxn id="472" idx="6"/>
                </p:cNvCxnSpPr>
                <p:nvPr/>
              </p:nvCxnSpPr>
              <p:spPr>
                <a:xfrm>
                  <a:off x="9672185" y="3617887"/>
                  <a:ext cx="615100" cy="4233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1A2F25F9-2C99-BC6D-9FC0-D69B198703A2}"/>
                    </a:ext>
                  </a:extLst>
                </p:cNvPr>
                <p:cNvCxnSpPr>
                  <a:cxnSpLocks/>
                  <a:stCxn id="432" idx="6"/>
                  <a:endCxn id="472" idx="6"/>
                </p:cNvCxnSpPr>
                <p:nvPr/>
              </p:nvCxnSpPr>
              <p:spPr>
                <a:xfrm>
                  <a:off x="9672185" y="4041220"/>
                  <a:ext cx="61510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Straight Connector 481">
                  <a:extLst>
                    <a:ext uri="{FF2B5EF4-FFF2-40B4-BE49-F238E27FC236}">
                      <a16:creationId xmlns:a16="http://schemas.microsoft.com/office/drawing/2014/main" id="{7C470B1F-DAFB-5F02-7FEA-ACAEB7988FBA}"/>
                    </a:ext>
                  </a:extLst>
                </p:cNvPr>
                <p:cNvCxnSpPr>
                  <a:cxnSpLocks/>
                  <a:stCxn id="433" idx="6"/>
                  <a:endCxn id="472" idx="6"/>
                </p:cNvCxnSpPr>
                <p:nvPr/>
              </p:nvCxnSpPr>
              <p:spPr>
                <a:xfrm flipV="1">
                  <a:off x="9672185" y="4041220"/>
                  <a:ext cx="615100" cy="4233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5" name="TextBox 484">
                <a:extLst>
                  <a:ext uri="{FF2B5EF4-FFF2-40B4-BE49-F238E27FC236}">
                    <a16:creationId xmlns:a16="http://schemas.microsoft.com/office/drawing/2014/main" id="{A9938892-7E7B-5671-6926-5C57E6C0C07A}"/>
                  </a:ext>
                </a:extLst>
              </p:cNvPr>
              <p:cNvSpPr txBox="1"/>
              <p:nvPr/>
            </p:nvSpPr>
            <p:spPr>
              <a:xfrm>
                <a:off x="10343267" y="3378838"/>
                <a:ext cx="1540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p(</a:t>
                </a:r>
                <a:r>
                  <a:rPr lang="en-US" i="1" dirty="0"/>
                  <a:t>“rain”</a:t>
                </a:r>
                <a:r>
                  <a:rPr lang="en-US" dirty="0"/>
                  <a:t>) = 0.8</a:t>
                </a:r>
              </a:p>
            </p:txBody>
          </p:sp>
          <p:sp>
            <p:nvSpPr>
              <p:cNvPr id="504" name="TextBox 503">
                <a:extLst>
                  <a:ext uri="{FF2B5EF4-FFF2-40B4-BE49-F238E27FC236}">
                    <a16:creationId xmlns:a16="http://schemas.microsoft.com/office/drawing/2014/main" id="{712DE936-5376-6473-F196-C21D9DE65C09}"/>
                  </a:ext>
                </a:extLst>
              </p:cNvPr>
              <p:cNvSpPr txBox="1"/>
              <p:nvPr/>
            </p:nvSpPr>
            <p:spPr>
              <a:xfrm>
                <a:off x="10364048" y="3813925"/>
                <a:ext cx="171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p(</a:t>
                </a:r>
                <a:r>
                  <a:rPr lang="en-US" i="1" dirty="0"/>
                  <a:t>“snow”</a:t>
                </a:r>
                <a:r>
                  <a:rPr lang="en-US" dirty="0"/>
                  <a:t>) = 0.2</a:t>
                </a:r>
              </a:p>
            </p:txBody>
          </p:sp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AC6837C4-93FA-EE24-4307-2A9DD565E151}"/>
                  </a:ext>
                </a:extLst>
              </p:cNvPr>
              <p:cNvSpPr txBox="1"/>
              <p:nvPr/>
            </p:nvSpPr>
            <p:spPr>
              <a:xfrm>
                <a:off x="8350628" y="4658148"/>
                <a:ext cx="188808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sz="1400" i="1" dirty="0"/>
                  <a:t>Feed-forward network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2724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F05B-B40E-D6E2-D8FD-740C0A2F9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5F6DDF9-7315-1D1F-BD44-84B1DF6B4C3A}"/>
              </a:ext>
            </a:extLst>
          </p:cNvPr>
          <p:cNvGrpSpPr/>
          <p:nvPr/>
        </p:nvGrpSpPr>
        <p:grpSpPr>
          <a:xfrm>
            <a:off x="288672" y="-3031148"/>
            <a:ext cx="12150970" cy="9708396"/>
            <a:chOff x="288672" y="-3031148"/>
            <a:chExt cx="12150970" cy="9708396"/>
          </a:xfrm>
        </p:grpSpPr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27CF721C-45CB-ACBD-4E84-DB86242D86A3}"/>
                </a:ext>
              </a:extLst>
            </p:cNvPr>
            <p:cNvSpPr/>
            <p:nvPr/>
          </p:nvSpPr>
          <p:spPr>
            <a:xfrm>
              <a:off x="288672" y="-3031148"/>
              <a:ext cx="12150970" cy="970839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A09BFB-4DEF-670B-BE50-19C083CE092F}"/>
                </a:ext>
              </a:extLst>
            </p:cNvPr>
            <p:cNvGrpSpPr/>
            <p:nvPr/>
          </p:nvGrpSpPr>
          <p:grpSpPr>
            <a:xfrm>
              <a:off x="3471282" y="2548659"/>
              <a:ext cx="2624718" cy="2590225"/>
              <a:chOff x="2575932" y="1996069"/>
              <a:chExt cx="1625603" cy="16042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67D8A55-2209-82C5-FD01-AA7BEA03C184}"/>
                  </a:ext>
                </a:extLst>
              </p:cNvPr>
              <p:cNvSpPr/>
              <p:nvPr/>
            </p:nvSpPr>
            <p:spPr>
              <a:xfrm>
                <a:off x="2575932" y="1996069"/>
                <a:ext cx="267629" cy="267629"/>
              </a:xfrm>
              <a:prstGeom prst="rect">
                <a:avLst/>
              </a:prstGeom>
              <a:solidFill>
                <a:schemeClr val="accent1">
                  <a:alpha val="29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11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6863091F-B024-3598-E48F-B68CB074990E}"/>
                  </a:ext>
                </a:extLst>
              </p:cNvPr>
              <p:cNvSpPr/>
              <p:nvPr/>
            </p:nvSpPr>
            <p:spPr>
              <a:xfrm>
                <a:off x="2843561" y="1996069"/>
                <a:ext cx="267629" cy="267629"/>
              </a:xfrm>
              <a:prstGeom prst="rect">
                <a:avLst/>
              </a:prstGeom>
              <a:solidFill>
                <a:schemeClr val="accent1">
                  <a:alpha val="84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6F91B3B-B9E2-2BF6-BF10-E19D59486B8E}"/>
                  </a:ext>
                </a:extLst>
              </p:cNvPr>
              <p:cNvSpPr/>
              <p:nvPr/>
            </p:nvSpPr>
            <p:spPr>
              <a:xfrm>
                <a:off x="3111190" y="1996069"/>
                <a:ext cx="267629" cy="267629"/>
              </a:xfrm>
              <a:prstGeom prst="rect">
                <a:avLst/>
              </a:prstGeom>
              <a:solidFill>
                <a:schemeClr val="accent1">
                  <a:alpha val="14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13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79E8187-5C49-50B2-8B06-5A52E0BCAF96}"/>
                  </a:ext>
                </a:extLst>
              </p:cNvPr>
              <p:cNvSpPr/>
              <p:nvPr/>
            </p:nvSpPr>
            <p:spPr>
              <a:xfrm>
                <a:off x="3382336" y="1996069"/>
                <a:ext cx="267629" cy="267629"/>
              </a:xfrm>
              <a:prstGeom prst="rect">
                <a:avLst/>
              </a:prstGeom>
              <a:solidFill>
                <a:schemeClr val="accent1">
                  <a:alpha val="6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14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5E7404C-35DA-0FD9-2AA1-E42DFEC5C675}"/>
                  </a:ext>
                </a:extLst>
              </p:cNvPr>
              <p:cNvSpPr/>
              <p:nvPr/>
            </p:nvSpPr>
            <p:spPr>
              <a:xfrm>
                <a:off x="3658121" y="1996069"/>
                <a:ext cx="267629" cy="267629"/>
              </a:xfrm>
              <a:prstGeom prst="rect">
                <a:avLst/>
              </a:prstGeom>
              <a:solidFill>
                <a:schemeClr val="accent1">
                  <a:alpha val="32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  <a:endParaRPr lang="en-US" sz="1600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7B02D17-9D75-B520-666E-76B7E6C334F7}"/>
                  </a:ext>
                </a:extLst>
              </p:cNvPr>
              <p:cNvSpPr/>
              <p:nvPr/>
            </p:nvSpPr>
            <p:spPr>
              <a:xfrm>
                <a:off x="3933906" y="1996069"/>
                <a:ext cx="267629" cy="267629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1p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046826-6D6D-CF13-9AC6-8CA9ACF51920}"/>
                  </a:ext>
                </a:extLst>
              </p:cNvPr>
              <p:cNvSpPr/>
              <p:nvPr/>
            </p:nvSpPr>
            <p:spPr>
              <a:xfrm>
                <a:off x="2575932" y="2263698"/>
                <a:ext cx="267629" cy="267629"/>
              </a:xfrm>
              <a:prstGeom prst="rect">
                <a:avLst/>
              </a:prstGeom>
              <a:solidFill>
                <a:schemeClr val="accent1">
                  <a:alpha val="61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21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512527E-6511-8136-392B-04397B7BC19C}"/>
                  </a:ext>
                </a:extLst>
              </p:cNvPr>
              <p:cNvSpPr/>
              <p:nvPr/>
            </p:nvSpPr>
            <p:spPr>
              <a:xfrm>
                <a:off x="2843561" y="2263698"/>
                <a:ext cx="267629" cy="267629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22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731807B-15DB-C210-1421-0EE4214B5869}"/>
                  </a:ext>
                </a:extLst>
              </p:cNvPr>
              <p:cNvSpPr/>
              <p:nvPr/>
            </p:nvSpPr>
            <p:spPr>
              <a:xfrm>
                <a:off x="3111190" y="2263698"/>
                <a:ext cx="267629" cy="267629"/>
              </a:xfrm>
              <a:prstGeom prst="rect">
                <a:avLst/>
              </a:prstGeom>
              <a:solidFill>
                <a:schemeClr val="accent1">
                  <a:alpha val="54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AB6F66-D03E-E89C-AF30-3A3EE42E5F6C}"/>
                  </a:ext>
                </a:extLst>
              </p:cNvPr>
              <p:cNvSpPr/>
              <p:nvPr/>
            </p:nvSpPr>
            <p:spPr>
              <a:xfrm>
                <a:off x="3382336" y="2263698"/>
                <a:ext cx="267629" cy="267629"/>
              </a:xfrm>
              <a:prstGeom prst="rect">
                <a:avLst/>
              </a:prstGeom>
              <a:solidFill>
                <a:schemeClr val="accent1">
                  <a:alpha val="7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24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16323B5-049E-AE76-3B2F-38BBD6DAC550}"/>
                  </a:ext>
                </a:extLst>
              </p:cNvPr>
              <p:cNvSpPr/>
              <p:nvPr/>
            </p:nvSpPr>
            <p:spPr>
              <a:xfrm>
                <a:off x="3658121" y="2263698"/>
                <a:ext cx="267629" cy="267629"/>
              </a:xfrm>
              <a:prstGeom prst="rect">
                <a:avLst/>
              </a:prstGeom>
              <a:solidFill>
                <a:schemeClr val="accent1">
                  <a:alpha val="4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8C18FDA-5659-D6E1-D2DC-2EFACDFC7987}"/>
                  </a:ext>
                </a:extLst>
              </p:cNvPr>
              <p:cNvSpPr/>
              <p:nvPr/>
            </p:nvSpPr>
            <p:spPr>
              <a:xfrm>
                <a:off x="3933906" y="2263698"/>
                <a:ext cx="267629" cy="267629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2p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827927D-1638-903C-03EC-CE615E9431A3}"/>
                  </a:ext>
                </a:extLst>
              </p:cNvPr>
              <p:cNvSpPr/>
              <p:nvPr/>
            </p:nvSpPr>
            <p:spPr>
              <a:xfrm>
                <a:off x="2575932" y="2531327"/>
                <a:ext cx="267629" cy="267629"/>
              </a:xfrm>
              <a:prstGeom prst="rect">
                <a:avLst/>
              </a:prstGeom>
              <a:solidFill>
                <a:schemeClr val="accent1">
                  <a:alpha val="1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31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91771C7-3959-D9C0-1324-0FAF27E350AE}"/>
                  </a:ext>
                </a:extLst>
              </p:cNvPr>
              <p:cNvSpPr/>
              <p:nvPr/>
            </p:nvSpPr>
            <p:spPr>
              <a:xfrm>
                <a:off x="2843561" y="2531327"/>
                <a:ext cx="267629" cy="267629"/>
              </a:xfrm>
              <a:prstGeom prst="rect">
                <a:avLst/>
              </a:prstGeom>
              <a:solidFill>
                <a:schemeClr val="accent1">
                  <a:alpha val="79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32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7AEFDD5-C68B-2024-0322-0217AA03620D}"/>
                  </a:ext>
                </a:extLst>
              </p:cNvPr>
              <p:cNvSpPr/>
              <p:nvPr/>
            </p:nvSpPr>
            <p:spPr>
              <a:xfrm>
                <a:off x="3111190" y="2531327"/>
                <a:ext cx="267629" cy="267629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33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4846E6F-1520-6E0F-39F3-672F1E6DBAA3}"/>
                  </a:ext>
                </a:extLst>
              </p:cNvPr>
              <p:cNvSpPr/>
              <p:nvPr/>
            </p:nvSpPr>
            <p:spPr>
              <a:xfrm>
                <a:off x="3382336" y="2531327"/>
                <a:ext cx="267629" cy="267629"/>
              </a:xfrm>
              <a:prstGeom prst="rect">
                <a:avLst/>
              </a:prstGeom>
              <a:solidFill>
                <a:schemeClr val="accent1">
                  <a:alpha val="54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34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7FECEE-B3C5-2DEC-5082-E99C4AB44E1A}"/>
                  </a:ext>
                </a:extLst>
              </p:cNvPr>
              <p:cNvSpPr/>
              <p:nvPr/>
            </p:nvSpPr>
            <p:spPr>
              <a:xfrm>
                <a:off x="3658121" y="2531327"/>
                <a:ext cx="267629" cy="267629"/>
              </a:xfrm>
              <a:prstGeom prst="rect">
                <a:avLst/>
              </a:prstGeom>
              <a:solidFill>
                <a:schemeClr val="accent1">
                  <a:alpha val="54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BC3A4C1-DD9F-A9B7-DD80-4732FEEAAC65}"/>
                  </a:ext>
                </a:extLst>
              </p:cNvPr>
              <p:cNvSpPr/>
              <p:nvPr/>
            </p:nvSpPr>
            <p:spPr>
              <a:xfrm>
                <a:off x="3933906" y="2531327"/>
                <a:ext cx="267629" cy="267629"/>
              </a:xfrm>
              <a:prstGeom prst="rect">
                <a:avLst/>
              </a:prstGeom>
              <a:solidFill>
                <a:schemeClr val="accent1">
                  <a:alpha val="4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3p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D0A6AB28-DA26-EF2E-7DF9-09023FFABC05}"/>
                  </a:ext>
                </a:extLst>
              </p:cNvPr>
              <p:cNvSpPr/>
              <p:nvPr/>
            </p:nvSpPr>
            <p:spPr>
              <a:xfrm>
                <a:off x="2575932" y="2797422"/>
                <a:ext cx="267629" cy="267629"/>
              </a:xfrm>
              <a:prstGeom prst="rect">
                <a:avLst/>
              </a:prstGeom>
              <a:solidFill>
                <a:schemeClr val="accent1">
                  <a:alpha val="49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41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EE7A4B3-2ED9-A991-0B84-C4B4797AE703}"/>
                  </a:ext>
                </a:extLst>
              </p:cNvPr>
              <p:cNvSpPr/>
              <p:nvPr/>
            </p:nvSpPr>
            <p:spPr>
              <a:xfrm>
                <a:off x="2843561" y="2797422"/>
                <a:ext cx="267629" cy="267629"/>
              </a:xfrm>
              <a:prstGeom prst="rect">
                <a:avLst/>
              </a:prstGeom>
              <a:solidFill>
                <a:schemeClr val="accent1">
                  <a:alpha val="4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42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4999C00-E873-A8D3-EFC5-D40F134E3EC6}"/>
                  </a:ext>
                </a:extLst>
              </p:cNvPr>
              <p:cNvSpPr/>
              <p:nvPr/>
            </p:nvSpPr>
            <p:spPr>
              <a:xfrm>
                <a:off x="3111190" y="2797422"/>
                <a:ext cx="267629" cy="267629"/>
              </a:xfrm>
              <a:prstGeom prst="rect">
                <a:avLst/>
              </a:prstGeom>
              <a:solidFill>
                <a:schemeClr val="accent1">
                  <a:alpha val="32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43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97362C0-4136-0B37-DC54-0B0DC805D492}"/>
                  </a:ext>
                </a:extLst>
              </p:cNvPr>
              <p:cNvSpPr/>
              <p:nvPr/>
            </p:nvSpPr>
            <p:spPr>
              <a:xfrm>
                <a:off x="3382336" y="2797422"/>
                <a:ext cx="267629" cy="267629"/>
              </a:xfrm>
              <a:prstGeom prst="rect">
                <a:avLst/>
              </a:prstGeom>
              <a:solidFill>
                <a:schemeClr val="accent1">
                  <a:alpha val="7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44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1495338-5926-1351-7E67-BDF0F70AFEC5}"/>
                  </a:ext>
                </a:extLst>
              </p:cNvPr>
              <p:cNvSpPr/>
              <p:nvPr/>
            </p:nvSpPr>
            <p:spPr>
              <a:xfrm>
                <a:off x="3658121" y="2797422"/>
                <a:ext cx="267629" cy="267629"/>
              </a:xfrm>
              <a:prstGeom prst="rect">
                <a:avLst/>
              </a:prstGeom>
              <a:solidFill>
                <a:schemeClr val="accent1">
                  <a:alpha val="8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…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63BF75C-7895-9CCB-EA6C-4E04F419BCA8}"/>
                  </a:ext>
                </a:extLst>
              </p:cNvPr>
              <p:cNvSpPr/>
              <p:nvPr/>
            </p:nvSpPr>
            <p:spPr>
              <a:xfrm>
                <a:off x="3933906" y="2797422"/>
                <a:ext cx="267629" cy="267629"/>
              </a:xfrm>
              <a:prstGeom prst="rect">
                <a:avLst/>
              </a:prstGeom>
              <a:solidFill>
                <a:schemeClr val="accent1">
                  <a:alpha val="26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4p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3F26DBE-10E7-8524-5637-77DD3A3333C3}"/>
                  </a:ext>
                </a:extLst>
              </p:cNvPr>
              <p:cNvSpPr/>
              <p:nvPr/>
            </p:nvSpPr>
            <p:spPr>
              <a:xfrm>
                <a:off x="2575932" y="3065051"/>
                <a:ext cx="267629" cy="267629"/>
              </a:xfrm>
              <a:prstGeom prst="rect">
                <a:avLst/>
              </a:prstGeom>
              <a:solidFill>
                <a:schemeClr val="accent1">
                  <a:alpha val="22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51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C5A0B26-F487-AABB-4B35-3B4387910A2D}"/>
                  </a:ext>
                </a:extLst>
              </p:cNvPr>
              <p:cNvSpPr/>
              <p:nvPr/>
            </p:nvSpPr>
            <p:spPr>
              <a:xfrm>
                <a:off x="2843561" y="3065051"/>
                <a:ext cx="267629" cy="267629"/>
              </a:xfrm>
              <a:prstGeom prst="rect">
                <a:avLst/>
              </a:prstGeom>
              <a:solidFill>
                <a:schemeClr val="accent1">
                  <a:alpha val="91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52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ACD039E-C5FC-69F0-72A9-92FAE708329E}"/>
                  </a:ext>
                </a:extLst>
              </p:cNvPr>
              <p:cNvSpPr/>
              <p:nvPr/>
            </p:nvSpPr>
            <p:spPr>
              <a:xfrm>
                <a:off x="3111190" y="3065051"/>
                <a:ext cx="267629" cy="267629"/>
              </a:xfrm>
              <a:prstGeom prst="rect">
                <a:avLst/>
              </a:prstGeom>
              <a:solidFill>
                <a:schemeClr val="accent1">
                  <a:alpha val="82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53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4B2D2750-7D87-67BF-789E-D1C6C3BDA36C}"/>
                  </a:ext>
                </a:extLst>
              </p:cNvPr>
              <p:cNvSpPr/>
              <p:nvPr/>
            </p:nvSpPr>
            <p:spPr>
              <a:xfrm>
                <a:off x="3382336" y="3065051"/>
                <a:ext cx="267629" cy="267629"/>
              </a:xfrm>
              <a:prstGeom prst="rect">
                <a:avLst/>
              </a:prstGeom>
              <a:solidFill>
                <a:schemeClr val="accent1">
                  <a:alpha val="38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54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69E640D-C450-0DAE-A9B0-27DD885D6B0E}"/>
                  </a:ext>
                </a:extLst>
              </p:cNvPr>
              <p:cNvSpPr/>
              <p:nvPr/>
            </p:nvSpPr>
            <p:spPr>
              <a:xfrm>
                <a:off x="3658121" y="3065051"/>
                <a:ext cx="267629" cy="267629"/>
              </a:xfrm>
              <a:prstGeom prst="rect">
                <a:avLst/>
              </a:prstGeom>
              <a:solidFill>
                <a:schemeClr val="accent1">
                  <a:alpha val="4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6CF7010-2163-D6AA-80BA-B1D50088DAEF}"/>
                  </a:ext>
                </a:extLst>
              </p:cNvPr>
              <p:cNvSpPr/>
              <p:nvPr/>
            </p:nvSpPr>
            <p:spPr>
              <a:xfrm>
                <a:off x="3933906" y="3065051"/>
                <a:ext cx="267629" cy="267629"/>
              </a:xfrm>
              <a:prstGeom prst="rect">
                <a:avLst/>
              </a:prstGeom>
              <a:solidFill>
                <a:schemeClr val="accent1">
                  <a:alpha val="3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5p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D177F93D-C86C-6002-7D94-E6BF07FC4DB3}"/>
                  </a:ext>
                </a:extLst>
              </p:cNvPr>
              <p:cNvSpPr/>
              <p:nvPr/>
            </p:nvSpPr>
            <p:spPr>
              <a:xfrm>
                <a:off x="2575932" y="3332680"/>
                <a:ext cx="267629" cy="267629"/>
              </a:xfrm>
              <a:prstGeom prst="rect">
                <a:avLst/>
              </a:prstGeom>
              <a:solidFill>
                <a:schemeClr val="accent1">
                  <a:alpha val="8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61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BDCA17FF-EBE6-04E6-71DA-418D0840BAC4}"/>
                  </a:ext>
                </a:extLst>
              </p:cNvPr>
              <p:cNvSpPr/>
              <p:nvPr/>
            </p:nvSpPr>
            <p:spPr>
              <a:xfrm>
                <a:off x="2843561" y="3332680"/>
                <a:ext cx="267629" cy="267629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62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42014FE-279D-25E6-45CE-37237761C246}"/>
                  </a:ext>
                </a:extLst>
              </p:cNvPr>
              <p:cNvSpPr/>
              <p:nvPr/>
            </p:nvSpPr>
            <p:spPr>
              <a:xfrm>
                <a:off x="3111190" y="3332680"/>
                <a:ext cx="267629" cy="267629"/>
              </a:xfrm>
              <a:prstGeom prst="rect">
                <a:avLst/>
              </a:prstGeom>
              <a:solidFill>
                <a:schemeClr val="accent1">
                  <a:alpha val="7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bg1"/>
                    </a:solidFill>
                  </a:rPr>
                  <a:t>63</a:t>
                </a: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4B04A2E-8F63-83D0-1D80-F95D10B82B97}"/>
                  </a:ext>
                </a:extLst>
              </p:cNvPr>
              <p:cNvSpPr/>
              <p:nvPr/>
            </p:nvSpPr>
            <p:spPr>
              <a:xfrm>
                <a:off x="3382336" y="3332680"/>
                <a:ext cx="267629" cy="267629"/>
              </a:xfrm>
              <a:prstGeom prst="rect">
                <a:avLst/>
              </a:prstGeom>
              <a:solidFill>
                <a:schemeClr val="accent1">
                  <a:alpha val="39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64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002A2E3A-1245-DF41-F8E2-C9EC33C55B79}"/>
                  </a:ext>
                </a:extLst>
              </p:cNvPr>
              <p:cNvSpPr/>
              <p:nvPr/>
            </p:nvSpPr>
            <p:spPr>
              <a:xfrm>
                <a:off x="3658121" y="3332680"/>
                <a:ext cx="267629" cy="267629"/>
              </a:xfrm>
              <a:prstGeom prst="rect">
                <a:avLst/>
              </a:prstGeom>
              <a:solidFill>
                <a:schemeClr val="accent1">
                  <a:alpha val="87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…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4E14A92E-C16E-DF25-214C-2DC503CF38A6}"/>
                  </a:ext>
                </a:extLst>
              </p:cNvPr>
              <p:cNvSpPr/>
              <p:nvPr/>
            </p:nvSpPr>
            <p:spPr>
              <a:xfrm>
                <a:off x="3933906" y="3332680"/>
                <a:ext cx="267629" cy="267629"/>
              </a:xfrm>
              <a:prstGeom prst="rect">
                <a:avLst/>
              </a:prstGeom>
              <a:solidFill>
                <a:schemeClr val="accent1">
                  <a:alpha val="5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rIns="72000"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</a:t>
                </a:r>
                <a:r>
                  <a:rPr lang="en-US" sz="1600" baseline="-25000" dirty="0">
                    <a:solidFill>
                      <a:schemeClr val="tx1"/>
                    </a:solidFill>
                  </a:rPr>
                  <a:t>6p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04E4FEE-CEDD-7291-F652-74672B2BAAA8}"/>
                </a:ext>
              </a:extLst>
            </p:cNvPr>
            <p:cNvSpPr txBox="1"/>
            <p:nvPr/>
          </p:nvSpPr>
          <p:spPr>
            <a:xfrm>
              <a:off x="308469" y="3890673"/>
              <a:ext cx="904222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i="1" dirty="0"/>
                <a:t>weather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42FDB7B-FAC4-8A7C-DC43-F370CB18421F}"/>
                </a:ext>
              </a:extLst>
            </p:cNvPr>
            <p:cNvSpPr txBox="1"/>
            <p:nvPr/>
          </p:nvSpPr>
          <p:spPr>
            <a:xfrm>
              <a:off x="721979" y="4323005"/>
              <a:ext cx="490712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i="1" dirty="0"/>
                <a:t>like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2D79FE9-EACF-34B0-FCD0-2532D0B4FCBA}"/>
                </a:ext>
              </a:extLst>
            </p:cNvPr>
            <p:cNvSpPr txBox="1"/>
            <p:nvPr/>
          </p:nvSpPr>
          <p:spPr>
            <a:xfrm>
              <a:off x="535711" y="4755338"/>
              <a:ext cx="67698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i="1" dirty="0"/>
                <a:t>today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00EDEB3-B1C8-0BB9-2975-0E7C64B1D7D9}"/>
                </a:ext>
              </a:extLst>
            </p:cNvPr>
            <p:cNvSpPr txBox="1"/>
            <p:nvPr/>
          </p:nvSpPr>
          <p:spPr>
            <a:xfrm>
              <a:off x="560140" y="2595440"/>
              <a:ext cx="65255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i="1" dirty="0"/>
                <a:t>What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9416E5B-1CFE-1962-A7B0-2B39E8A19B7D}"/>
                </a:ext>
              </a:extLst>
            </p:cNvPr>
            <p:cNvSpPr txBox="1"/>
            <p:nvPr/>
          </p:nvSpPr>
          <p:spPr>
            <a:xfrm>
              <a:off x="880549" y="3026009"/>
              <a:ext cx="332142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i="1" dirty="0"/>
                <a:t>is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EBCA3AF-AC9D-268C-846A-D1128644CDA7}"/>
                </a:ext>
              </a:extLst>
            </p:cNvPr>
            <p:cNvSpPr txBox="1"/>
            <p:nvPr/>
          </p:nvSpPr>
          <p:spPr>
            <a:xfrm>
              <a:off x="741087" y="3458341"/>
              <a:ext cx="471604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600" i="1" dirty="0"/>
                <a:t>the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A72A6DB7-E52C-E19A-22E2-25B657EB1404}"/>
                </a:ext>
              </a:extLst>
            </p:cNvPr>
            <p:cNvSpPr txBox="1"/>
            <p:nvPr/>
          </p:nvSpPr>
          <p:spPr>
            <a:xfrm>
              <a:off x="1464124" y="2626218"/>
              <a:ext cx="481468" cy="27699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en-US" sz="1200" dirty="0"/>
                <a:t>18449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DB5FDE7-B75B-483B-A879-44817D5330FA}"/>
                </a:ext>
              </a:extLst>
            </p:cNvPr>
            <p:cNvSpPr txBox="1"/>
            <p:nvPr/>
          </p:nvSpPr>
          <p:spPr>
            <a:xfrm>
              <a:off x="1545875" y="3058334"/>
              <a:ext cx="317963" cy="27699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en-US" sz="1200" dirty="0"/>
                <a:t>480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14B7911-2FBB-423C-F648-20AA20EB27E8}"/>
                </a:ext>
              </a:extLst>
            </p:cNvPr>
            <p:cNvSpPr txBox="1"/>
            <p:nvPr/>
          </p:nvSpPr>
          <p:spPr>
            <a:xfrm>
              <a:off x="1502663" y="3490450"/>
              <a:ext cx="399716" cy="27699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en-US" sz="1200" dirty="0"/>
                <a:t>8224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626D3A9-7E32-A158-5A86-F7E122C96A2D}"/>
                </a:ext>
              </a:extLst>
            </p:cNvPr>
            <p:cNvSpPr txBox="1"/>
            <p:nvPr/>
          </p:nvSpPr>
          <p:spPr>
            <a:xfrm>
              <a:off x="1504999" y="3922566"/>
              <a:ext cx="399716" cy="27699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en-US" sz="1200" dirty="0"/>
                <a:t>1299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4BCC39F-313F-2353-AE69-2CD8D2E54012}"/>
                </a:ext>
              </a:extLst>
            </p:cNvPr>
            <p:cNvSpPr txBox="1"/>
            <p:nvPr/>
          </p:nvSpPr>
          <p:spPr>
            <a:xfrm>
              <a:off x="1543538" y="4346285"/>
              <a:ext cx="317963" cy="27699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en-US" sz="1200" dirty="0"/>
                <a:t>480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A4617F6C-FFAC-0FD2-E195-BFA3DB9E24B1}"/>
                </a:ext>
              </a:extLst>
            </p:cNvPr>
            <p:cNvSpPr txBox="1"/>
            <p:nvPr/>
          </p:nvSpPr>
          <p:spPr>
            <a:xfrm>
              <a:off x="1543538" y="4784325"/>
              <a:ext cx="317963" cy="276999"/>
            </a:xfrm>
            <a:prstGeom prst="rect">
              <a:avLst/>
            </a:prstGeom>
            <a:noFill/>
          </p:spPr>
          <p:txBody>
            <a:bodyPr wrap="none" lIns="36000" rIns="36000" rtlCol="0">
              <a:spAutoFit/>
            </a:bodyPr>
            <a:lstStyle/>
            <a:p>
              <a:pPr algn="ctr"/>
              <a:r>
                <a:rPr lang="en-US" sz="1200" dirty="0"/>
                <a:t>738</a:t>
              </a:r>
            </a:p>
          </p:txBody>
        </p: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4E13D104-1A24-605B-85B4-339BDE008A15}"/>
                </a:ext>
              </a:extLst>
            </p:cNvPr>
            <p:cNvCxnSpPr>
              <a:cxnSpLocks/>
              <a:stCxn id="86" idx="3"/>
              <a:endCxn id="96" idx="1"/>
            </p:cNvCxnSpPr>
            <p:nvPr/>
          </p:nvCxnSpPr>
          <p:spPr>
            <a:xfrm>
              <a:off x="1212691" y="2764717"/>
              <a:ext cx="251433" cy="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422771E4-A993-B504-852F-14318A0F752F}"/>
                </a:ext>
              </a:extLst>
            </p:cNvPr>
            <p:cNvCxnSpPr>
              <a:cxnSpLocks/>
              <a:stCxn id="87" idx="3"/>
              <a:endCxn id="97" idx="1"/>
            </p:cNvCxnSpPr>
            <p:nvPr/>
          </p:nvCxnSpPr>
          <p:spPr>
            <a:xfrm>
              <a:off x="1212691" y="3195286"/>
              <a:ext cx="333184" cy="1548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DB5C12F5-C869-5F17-1F4F-7D3F04F41167}"/>
                </a:ext>
              </a:extLst>
            </p:cNvPr>
            <p:cNvCxnSpPr>
              <a:cxnSpLocks/>
              <a:stCxn id="88" idx="3"/>
              <a:endCxn id="98" idx="1"/>
            </p:cNvCxnSpPr>
            <p:nvPr/>
          </p:nvCxnSpPr>
          <p:spPr>
            <a:xfrm>
              <a:off x="1212691" y="3627618"/>
              <a:ext cx="289972" cy="1332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2CB56A05-679A-F753-9DD3-05790909099C}"/>
                </a:ext>
              </a:extLst>
            </p:cNvPr>
            <p:cNvCxnSpPr>
              <a:cxnSpLocks/>
              <a:stCxn id="83" idx="3"/>
              <a:endCxn id="99" idx="1"/>
            </p:cNvCxnSpPr>
            <p:nvPr/>
          </p:nvCxnSpPr>
          <p:spPr>
            <a:xfrm>
              <a:off x="1212691" y="4059950"/>
              <a:ext cx="292308" cy="1116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28CD98D6-7776-3CEE-5A4B-C124E923F9F8}"/>
                </a:ext>
              </a:extLst>
            </p:cNvPr>
            <p:cNvCxnSpPr>
              <a:cxnSpLocks/>
              <a:stCxn id="84" idx="3"/>
              <a:endCxn id="100" idx="1"/>
            </p:cNvCxnSpPr>
            <p:nvPr/>
          </p:nvCxnSpPr>
          <p:spPr>
            <a:xfrm flipV="1">
              <a:off x="1212691" y="4484785"/>
              <a:ext cx="330847" cy="7497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FEC7CBD-2AD2-8F58-9732-0856C694ABE7}"/>
                </a:ext>
              </a:extLst>
            </p:cNvPr>
            <p:cNvCxnSpPr>
              <a:cxnSpLocks/>
              <a:stCxn id="85" idx="3"/>
              <a:endCxn id="101" idx="1"/>
            </p:cNvCxnSpPr>
            <p:nvPr/>
          </p:nvCxnSpPr>
          <p:spPr>
            <a:xfrm flipV="1">
              <a:off x="1212691" y="4922825"/>
              <a:ext cx="330847" cy="179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7972D24-FDF0-DF85-1FCF-300D86CF090F}"/>
                </a:ext>
              </a:extLst>
            </p:cNvPr>
            <p:cNvGrpSpPr/>
            <p:nvPr/>
          </p:nvGrpSpPr>
          <p:grpSpPr>
            <a:xfrm>
              <a:off x="3615479" y="1317350"/>
              <a:ext cx="143720" cy="613458"/>
              <a:chOff x="6604322" y="1325301"/>
              <a:chExt cx="143720" cy="613458"/>
            </a:xfrm>
          </p:grpSpPr>
          <p:sp>
            <p:nvSpPr>
              <p:cNvPr id="147" name="Rounded Rectangle 146">
                <a:extLst>
                  <a:ext uri="{FF2B5EF4-FFF2-40B4-BE49-F238E27FC236}">
                    <a16:creationId xmlns:a16="http://schemas.microsoft.com/office/drawing/2014/main" id="{B9444134-06A9-C113-1D83-8FA3371E9E53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B21AB5DC-DDFB-B31E-C5B2-8F58866286F0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111DCF1-BC0A-F22C-AE59-257EC13D6ECF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44870DE-463A-4DAB-A358-75DB7EBB99A3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4E200868-B9BE-A8E0-3BEC-E198C5CDD88B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038D14D-6637-4A3A-3EED-FE1785292880}"/>
                </a:ext>
              </a:extLst>
            </p:cNvPr>
            <p:cNvGrpSpPr/>
            <p:nvPr/>
          </p:nvGrpSpPr>
          <p:grpSpPr>
            <a:xfrm rot="10800000">
              <a:off x="4665321" y="1317351"/>
              <a:ext cx="143720" cy="613458"/>
              <a:chOff x="6604322" y="1325301"/>
              <a:chExt cx="143720" cy="613458"/>
            </a:xfrm>
          </p:grpSpPr>
          <p:sp>
            <p:nvSpPr>
              <p:cNvPr id="162" name="Rounded Rectangle 161">
                <a:extLst>
                  <a:ext uri="{FF2B5EF4-FFF2-40B4-BE49-F238E27FC236}">
                    <a16:creationId xmlns:a16="http://schemas.microsoft.com/office/drawing/2014/main" id="{C79E5D95-CEAE-ED20-7976-EF8813ED8262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169C629-541D-173B-3A31-3D086E358BC3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F3E1E37-76E8-EF73-C88C-728DE59090A5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200A072-EE6D-C440-69AE-13A01245BE2C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681EA745-B34D-CFF4-7271-AB4441969E43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E85A98B7-A241-ECB5-C7F9-1B6D63581CDC}"/>
                </a:ext>
              </a:extLst>
            </p:cNvPr>
            <p:cNvGrpSpPr/>
            <p:nvPr/>
          </p:nvGrpSpPr>
          <p:grpSpPr>
            <a:xfrm>
              <a:off x="5800583" y="1317350"/>
              <a:ext cx="143720" cy="613458"/>
              <a:chOff x="6604322" y="1325301"/>
              <a:chExt cx="143720" cy="613458"/>
            </a:xfrm>
          </p:grpSpPr>
          <p:sp>
            <p:nvSpPr>
              <p:cNvPr id="174" name="Rounded Rectangle 173">
                <a:extLst>
                  <a:ext uri="{FF2B5EF4-FFF2-40B4-BE49-F238E27FC236}">
                    <a16:creationId xmlns:a16="http://schemas.microsoft.com/office/drawing/2014/main" id="{07C654C6-9CFA-B6E9-9075-014278839B1E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293248FF-E953-8078-42CE-A3E3D7C6C29E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E2D1927E-4669-CD70-4C0E-36EEE67281A0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24E17D95-4D52-6BC2-7983-93C7C9EC9CF2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AB86F8F-497B-F08E-965E-00CC65ACC42F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Right Brace 197">
              <a:extLst>
                <a:ext uri="{FF2B5EF4-FFF2-40B4-BE49-F238E27FC236}">
                  <a16:creationId xmlns:a16="http://schemas.microsoft.com/office/drawing/2014/main" id="{686C2A2E-9399-2F20-3DE0-2BEB68677A34}"/>
                </a:ext>
              </a:extLst>
            </p:cNvPr>
            <p:cNvSpPr/>
            <p:nvPr/>
          </p:nvSpPr>
          <p:spPr>
            <a:xfrm rot="5400000">
              <a:off x="4513655" y="1087148"/>
              <a:ext cx="462727" cy="2418679"/>
            </a:xfrm>
            <a:prstGeom prst="rightBrace">
              <a:avLst>
                <a:gd name="adj1" fmla="val 8333"/>
                <a:gd name="adj2" fmla="val 5045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Right Brace 198">
              <a:extLst>
                <a:ext uri="{FF2B5EF4-FFF2-40B4-BE49-F238E27FC236}">
                  <a16:creationId xmlns:a16="http://schemas.microsoft.com/office/drawing/2014/main" id="{A0337A42-18E2-F817-708F-15D8B61744CB}"/>
                </a:ext>
              </a:extLst>
            </p:cNvPr>
            <p:cNvSpPr/>
            <p:nvPr/>
          </p:nvSpPr>
          <p:spPr>
            <a:xfrm>
              <a:off x="2943364" y="2642645"/>
              <a:ext cx="481857" cy="2418679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5C9937E5-67AD-EFFD-DF44-E38B94841E00}"/>
                </a:ext>
              </a:extLst>
            </p:cNvPr>
            <p:cNvGrpSpPr/>
            <p:nvPr/>
          </p:nvGrpSpPr>
          <p:grpSpPr>
            <a:xfrm rot="16200000" flipH="1">
              <a:off x="2466179" y="2460260"/>
              <a:ext cx="143720" cy="613458"/>
              <a:chOff x="6604322" y="1325301"/>
              <a:chExt cx="143720" cy="613458"/>
            </a:xfrm>
          </p:grpSpPr>
          <p:sp>
            <p:nvSpPr>
              <p:cNvPr id="233" name="Rounded Rectangle 232">
                <a:extLst>
                  <a:ext uri="{FF2B5EF4-FFF2-40B4-BE49-F238E27FC236}">
                    <a16:creationId xmlns:a16="http://schemas.microsoft.com/office/drawing/2014/main" id="{4BEBF4EE-1724-DDD6-1D24-6867A8183246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1077F96D-2637-C49E-F939-7BC7595BE591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52DF76B0-C9F1-46AF-B498-E661108E3DDA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28DC8805-8CF4-D135-E859-071680E5E81A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2B8EF92D-5E2F-34AA-4F26-A5285CEBDF58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B369947B-20A3-6467-637F-7600F14F7BF9}"/>
                </a:ext>
              </a:extLst>
            </p:cNvPr>
            <p:cNvGrpSpPr/>
            <p:nvPr/>
          </p:nvGrpSpPr>
          <p:grpSpPr>
            <a:xfrm rot="16200000" flipH="1">
              <a:off x="2466179" y="2891523"/>
              <a:ext cx="143720" cy="613458"/>
              <a:chOff x="6604322" y="1325301"/>
              <a:chExt cx="143720" cy="613458"/>
            </a:xfrm>
          </p:grpSpPr>
          <p:sp>
            <p:nvSpPr>
              <p:cNvPr id="228" name="Rounded Rectangle 227">
                <a:extLst>
                  <a:ext uri="{FF2B5EF4-FFF2-40B4-BE49-F238E27FC236}">
                    <a16:creationId xmlns:a16="http://schemas.microsoft.com/office/drawing/2014/main" id="{97C7C7E1-95E7-0766-1B33-E97F713913D3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5BCCD9F9-AA22-CEB4-D96B-07A469230669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C49F4DC6-6B48-4648-367F-7A0E20D0AC2E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014E5293-A182-1660-A31A-158FB99041A8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A0F64FA5-EB75-4074-8FAE-EA8CFD75FB85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6D4A010F-1F3A-E371-B4FF-12AA3ACD9AF7}"/>
                </a:ext>
              </a:extLst>
            </p:cNvPr>
            <p:cNvGrpSpPr/>
            <p:nvPr/>
          </p:nvGrpSpPr>
          <p:grpSpPr>
            <a:xfrm rot="5400000" flipH="1">
              <a:off x="2466179" y="3318823"/>
              <a:ext cx="143720" cy="613458"/>
              <a:chOff x="6604322" y="1325301"/>
              <a:chExt cx="143720" cy="613458"/>
            </a:xfrm>
          </p:grpSpPr>
          <p:sp>
            <p:nvSpPr>
              <p:cNvPr id="223" name="Rounded Rectangle 222">
                <a:extLst>
                  <a:ext uri="{FF2B5EF4-FFF2-40B4-BE49-F238E27FC236}">
                    <a16:creationId xmlns:a16="http://schemas.microsoft.com/office/drawing/2014/main" id="{073FCABF-6B9A-A1AE-7559-20CF89EE9056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2A76CE05-20C4-6B00-CAF5-09778FC13360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A1733718-6065-8FA5-07C4-E784730AACEE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BDA1C295-E2CE-2E01-B115-A69DA5DE0F66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0661585B-F44C-47E6-09D9-A58941514F43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96D7D84A-9FF9-118C-C19E-F7D3446784FC}"/>
                </a:ext>
              </a:extLst>
            </p:cNvPr>
            <p:cNvGrpSpPr/>
            <p:nvPr/>
          </p:nvGrpSpPr>
          <p:grpSpPr>
            <a:xfrm rot="5400000" flipH="1">
              <a:off x="2466180" y="3756248"/>
              <a:ext cx="143720" cy="613458"/>
              <a:chOff x="6604322" y="1325301"/>
              <a:chExt cx="143720" cy="613458"/>
            </a:xfrm>
          </p:grpSpPr>
          <p:sp>
            <p:nvSpPr>
              <p:cNvPr id="218" name="Rounded Rectangle 217">
                <a:extLst>
                  <a:ext uri="{FF2B5EF4-FFF2-40B4-BE49-F238E27FC236}">
                    <a16:creationId xmlns:a16="http://schemas.microsoft.com/office/drawing/2014/main" id="{872E2645-0C6F-9D25-98C1-BB8D828B5113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1DC3292-62BB-D7C6-A848-5D63E7439418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1620040A-CECF-7AD3-01F9-59F263BACF97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220">
                <a:extLst>
                  <a:ext uri="{FF2B5EF4-FFF2-40B4-BE49-F238E27FC236}">
                    <a16:creationId xmlns:a16="http://schemas.microsoft.com/office/drawing/2014/main" id="{16A8A1A0-D63E-0322-E637-0755C41820AC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D3728BCA-A170-609B-721E-20A104AEC5C3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A9213CB9-52C8-30CF-00AE-BE52036BA14D}"/>
                </a:ext>
              </a:extLst>
            </p:cNvPr>
            <p:cNvGrpSpPr/>
            <p:nvPr/>
          </p:nvGrpSpPr>
          <p:grpSpPr>
            <a:xfrm rot="16200000" flipH="1">
              <a:off x="2466179" y="4180067"/>
              <a:ext cx="143720" cy="613458"/>
              <a:chOff x="6604322" y="1325301"/>
              <a:chExt cx="143720" cy="613458"/>
            </a:xfrm>
          </p:grpSpPr>
          <p:sp>
            <p:nvSpPr>
              <p:cNvPr id="213" name="Rounded Rectangle 212">
                <a:extLst>
                  <a:ext uri="{FF2B5EF4-FFF2-40B4-BE49-F238E27FC236}">
                    <a16:creationId xmlns:a16="http://schemas.microsoft.com/office/drawing/2014/main" id="{BF96A161-A104-ECA2-5E37-EE40B58E3EC2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5C9E9562-4EE9-057B-C0E6-7ABAD5F42976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540C68EF-F044-68DF-551B-E994441AE815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EB94756D-6782-FB8E-CD52-2948F6AC9FD5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69949C3C-5D4C-DD6B-0B81-17560FFF912D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E19C07A8-3899-B04D-52FF-00B175618C80}"/>
                </a:ext>
              </a:extLst>
            </p:cNvPr>
            <p:cNvGrpSpPr/>
            <p:nvPr/>
          </p:nvGrpSpPr>
          <p:grpSpPr>
            <a:xfrm rot="16200000" flipH="1">
              <a:off x="2466179" y="4615137"/>
              <a:ext cx="143720" cy="613458"/>
              <a:chOff x="6604322" y="1325301"/>
              <a:chExt cx="143720" cy="613458"/>
            </a:xfrm>
          </p:grpSpPr>
          <p:sp>
            <p:nvSpPr>
              <p:cNvPr id="208" name="Rounded Rectangle 207">
                <a:extLst>
                  <a:ext uri="{FF2B5EF4-FFF2-40B4-BE49-F238E27FC236}">
                    <a16:creationId xmlns:a16="http://schemas.microsoft.com/office/drawing/2014/main" id="{1FB73C4F-5891-D3A6-D7B0-8C66889E8E02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7C795586-926D-3156-8375-7EA945F0B506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5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6F953C6F-938F-8275-E638-66F439F6089D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2128074E-08EB-CCC8-F2AD-37F7C79A7127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586951A4-0F18-3F0E-B118-A2DA473A8B8C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F2A9D8B3-7D3D-9F9D-00A5-6AA8FC4BFFAF}"/>
                </a:ext>
              </a:extLst>
            </p:cNvPr>
            <p:cNvCxnSpPr>
              <a:cxnSpLocks/>
              <a:stCxn id="96" idx="3"/>
              <a:endCxn id="233" idx="0"/>
            </p:cNvCxnSpPr>
            <p:nvPr/>
          </p:nvCxnSpPr>
          <p:spPr>
            <a:xfrm>
              <a:off x="1945592" y="2764718"/>
              <a:ext cx="285718" cy="2271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Arrow Connector 240">
              <a:extLst>
                <a:ext uri="{FF2B5EF4-FFF2-40B4-BE49-F238E27FC236}">
                  <a16:creationId xmlns:a16="http://schemas.microsoft.com/office/drawing/2014/main" id="{E0FD94E0-66D2-A32B-B181-ACEA9A8810E3}"/>
                </a:ext>
              </a:extLst>
            </p:cNvPr>
            <p:cNvCxnSpPr>
              <a:cxnSpLocks/>
              <a:stCxn id="97" idx="3"/>
              <a:endCxn id="228" idx="0"/>
            </p:cNvCxnSpPr>
            <p:nvPr/>
          </p:nvCxnSpPr>
          <p:spPr>
            <a:xfrm>
              <a:off x="1863838" y="3196834"/>
              <a:ext cx="367472" cy="141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249">
              <a:extLst>
                <a:ext uri="{FF2B5EF4-FFF2-40B4-BE49-F238E27FC236}">
                  <a16:creationId xmlns:a16="http://schemas.microsoft.com/office/drawing/2014/main" id="{085A49B9-0C9B-F831-5D11-24DA41944726}"/>
                </a:ext>
              </a:extLst>
            </p:cNvPr>
            <p:cNvCxnSpPr>
              <a:cxnSpLocks/>
              <a:stCxn id="98" idx="3"/>
              <a:endCxn id="223" idx="2"/>
            </p:cNvCxnSpPr>
            <p:nvPr/>
          </p:nvCxnSpPr>
          <p:spPr>
            <a:xfrm flipV="1">
              <a:off x="1902379" y="3625552"/>
              <a:ext cx="328931" cy="3398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282ED299-F19C-D3F8-C6E7-04C4E2B58CCE}"/>
                </a:ext>
              </a:extLst>
            </p:cNvPr>
            <p:cNvCxnSpPr>
              <a:cxnSpLocks/>
              <a:stCxn id="99" idx="3"/>
              <a:endCxn id="218" idx="2"/>
            </p:cNvCxnSpPr>
            <p:nvPr/>
          </p:nvCxnSpPr>
          <p:spPr>
            <a:xfrm>
              <a:off x="1904715" y="4061066"/>
              <a:ext cx="326596" cy="1911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76653C37-6187-0314-A448-1342FB7331E2}"/>
                </a:ext>
              </a:extLst>
            </p:cNvPr>
            <p:cNvCxnSpPr>
              <a:cxnSpLocks/>
              <a:stCxn id="100" idx="3"/>
              <a:endCxn id="213" idx="0"/>
            </p:cNvCxnSpPr>
            <p:nvPr/>
          </p:nvCxnSpPr>
          <p:spPr>
            <a:xfrm>
              <a:off x="1861501" y="4484785"/>
              <a:ext cx="369809" cy="2011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CFC3A80F-C1DE-C181-992E-CE2E89CF4043}"/>
                </a:ext>
              </a:extLst>
            </p:cNvPr>
            <p:cNvCxnSpPr>
              <a:cxnSpLocks/>
              <a:stCxn id="101" idx="3"/>
              <a:endCxn id="208" idx="0"/>
            </p:cNvCxnSpPr>
            <p:nvPr/>
          </p:nvCxnSpPr>
          <p:spPr>
            <a:xfrm flipV="1">
              <a:off x="1861501" y="4921866"/>
              <a:ext cx="369809" cy="959"/>
            </a:xfrm>
            <a:prstGeom prst="straightConnector1">
              <a:avLst/>
            </a:prstGeom>
            <a:ln w="28575">
              <a:solidFill>
                <a:schemeClr val="accent3"/>
              </a:solidFill>
              <a:tailEnd type="triangl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873D7268-9D91-6291-B953-A2405D997A74}"/>
                </a:ext>
              </a:extLst>
            </p:cNvPr>
            <p:cNvSpPr txBox="1"/>
            <p:nvPr/>
          </p:nvSpPr>
          <p:spPr>
            <a:xfrm>
              <a:off x="450476" y="2146235"/>
              <a:ext cx="796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Token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842C706F-588E-94DF-E715-6A5383A9FBF4}"/>
                </a:ext>
              </a:extLst>
            </p:cNvPr>
            <p:cNvSpPr txBox="1"/>
            <p:nvPr/>
          </p:nvSpPr>
          <p:spPr>
            <a:xfrm>
              <a:off x="1312849" y="2146235"/>
              <a:ext cx="76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/>
                <a:t>Label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097D87A8-3FB4-2EE6-10C6-13F2DFAC4817}"/>
                    </a:ext>
                  </a:extLst>
                </p:cNvPr>
                <p:cNvSpPr txBox="1"/>
                <p:nvPr/>
              </p:nvSpPr>
              <p:spPr>
                <a:xfrm>
                  <a:off x="2337367" y="2141024"/>
                  <a:ext cx="40620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b="1" i="1" u="sng" dirty="0"/>
                </a:p>
              </p:txBody>
            </p:sp>
          </mc:Choice>
          <mc:Fallback>
            <p:sp>
              <p:nvSpPr>
                <p:cNvPr id="264" name="TextBox 263">
                  <a:extLst>
                    <a:ext uri="{FF2B5EF4-FFF2-40B4-BE49-F238E27FC236}">
                      <a16:creationId xmlns:a16="http://schemas.microsoft.com/office/drawing/2014/main" id="{097D87A8-3FB4-2EE6-10C6-13F2DFAC4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7367" y="2141024"/>
                  <a:ext cx="406200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9C98EADA-5947-7D67-7320-BC86522401EE}"/>
                </a:ext>
              </a:extLst>
            </p:cNvPr>
            <p:cNvSpPr txBox="1"/>
            <p:nvPr/>
          </p:nvSpPr>
          <p:spPr>
            <a:xfrm>
              <a:off x="495574" y="5466114"/>
              <a:ext cx="163455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i="1" dirty="0"/>
                <a:t>Embedding lookup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8CF2F746-CF86-AB6B-385B-400373856867}"/>
                    </a:ext>
                  </a:extLst>
                </p:cNvPr>
                <p:cNvSpPr txBox="1"/>
                <p:nvPr/>
              </p:nvSpPr>
              <p:spPr>
                <a:xfrm>
                  <a:off x="2477617" y="5127966"/>
                  <a:ext cx="1242584" cy="39036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𝑸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67" name="TextBox 266">
                  <a:extLst>
                    <a:ext uri="{FF2B5EF4-FFF2-40B4-BE49-F238E27FC236}">
                      <a16:creationId xmlns:a16="http://schemas.microsoft.com/office/drawing/2014/main" id="{8CF2F746-CF86-AB6B-385B-400373856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617" y="5127966"/>
                  <a:ext cx="1242584" cy="390363"/>
                </a:xfrm>
                <a:prstGeom prst="rect">
                  <a:avLst/>
                </a:prstGeom>
                <a:blipFill>
                  <a:blip r:embed="rId3"/>
                  <a:stretch>
                    <a:fillRect b="-93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33A1031F-83A2-4CC0-8EC3-8E6815F1D0DD}"/>
                    </a:ext>
                  </a:extLst>
                </p:cNvPr>
                <p:cNvSpPr txBox="1"/>
                <p:nvPr/>
              </p:nvSpPr>
              <p:spPr>
                <a:xfrm>
                  <a:off x="3975580" y="1966112"/>
                  <a:ext cx="1484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𝒊𝒎</m:t>
                            </m:r>
                          </m:sub>
                        </m:sSub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𝑲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268" name="TextBox 267">
                  <a:extLst>
                    <a:ext uri="{FF2B5EF4-FFF2-40B4-BE49-F238E27FC236}">
                      <a16:creationId xmlns:a16="http://schemas.microsoft.com/office/drawing/2014/main" id="{33A1031F-83A2-4CC0-8EC3-8E6815F1D0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75580" y="1966112"/>
                  <a:ext cx="148457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1" name="Curved Connector 270">
              <a:extLst>
                <a:ext uri="{FF2B5EF4-FFF2-40B4-BE49-F238E27FC236}">
                  <a16:creationId xmlns:a16="http://schemas.microsoft.com/office/drawing/2014/main" id="{F18805F1-16A5-616A-BE72-792DB0F27477}"/>
                </a:ext>
              </a:extLst>
            </p:cNvPr>
            <p:cNvCxnSpPr>
              <a:stCxn id="266" idx="0"/>
              <a:endCxn id="208" idx="3"/>
            </p:cNvCxnSpPr>
            <p:nvPr/>
          </p:nvCxnSpPr>
          <p:spPr>
            <a:xfrm rot="5400000" flipH="1" flipV="1">
              <a:off x="1689250" y="4617325"/>
              <a:ext cx="472388" cy="1225190"/>
            </a:xfrm>
            <a:prstGeom prst="curved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5DFC3E8-2116-003C-48EF-FDB99B3A4626}"/>
                    </a:ext>
                  </a:extLst>
                </p:cNvPr>
                <p:cNvSpPr txBox="1"/>
                <p:nvPr/>
              </p:nvSpPr>
              <p:spPr>
                <a:xfrm>
                  <a:off x="2913678" y="5584971"/>
                  <a:ext cx="3486532" cy="9083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i="1" dirty="0"/>
                    <a:t>Attention Matrix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SoftMax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sSup>
                                <m:sSupPr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GB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a14:m>
                  <a:endParaRPr lang="en-US" b="1" i="1" dirty="0"/>
                </a:p>
                <a:p>
                  <a:pPr algn="ctr"/>
                  <a14:m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1" i="1" smtClean="0"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𝒊𝒋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b="1" i="1" dirty="0"/>
                    <a:t> </a:t>
                  </a:r>
                </a:p>
              </p:txBody>
            </p:sp>
          </mc:Choice>
          <mc:Fallback>
            <p:sp>
              <p:nvSpPr>
                <p:cNvPr id="272" name="TextBox 271">
                  <a:extLst>
                    <a:ext uri="{FF2B5EF4-FFF2-40B4-BE49-F238E27FC236}">
                      <a16:creationId xmlns:a16="http://schemas.microsoft.com/office/drawing/2014/main" id="{65DFC3E8-2116-003C-48EF-FDB99B3A46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678" y="5584971"/>
                  <a:ext cx="3486532" cy="908390"/>
                </a:xfrm>
                <a:prstGeom prst="rect">
                  <a:avLst/>
                </a:prstGeom>
                <a:blipFill>
                  <a:blip r:embed="rId5"/>
                  <a:stretch>
                    <a:fillRect l="-1449" b="-630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9" name="Right Brace 378">
              <a:extLst>
                <a:ext uri="{FF2B5EF4-FFF2-40B4-BE49-F238E27FC236}">
                  <a16:creationId xmlns:a16="http://schemas.microsoft.com/office/drawing/2014/main" id="{F17DCE39-83BA-CBBA-6C00-4700162F6609}"/>
                </a:ext>
              </a:extLst>
            </p:cNvPr>
            <p:cNvSpPr/>
            <p:nvPr/>
          </p:nvSpPr>
          <p:spPr>
            <a:xfrm rot="5400000">
              <a:off x="7952324" y="1087149"/>
              <a:ext cx="462727" cy="2418679"/>
            </a:xfrm>
            <a:prstGeom prst="rightBrace">
              <a:avLst>
                <a:gd name="adj1" fmla="val 8333"/>
                <a:gd name="adj2" fmla="val 88951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21EE3107-6EF0-E5A2-1F88-DCCBCE7B0526}"/>
                    </a:ext>
                  </a:extLst>
                </p:cNvPr>
                <p:cNvSpPr txBox="1"/>
                <p:nvPr/>
              </p:nvSpPr>
              <p:spPr>
                <a:xfrm>
                  <a:off x="7273984" y="1966112"/>
                  <a:ext cx="143648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𝒊𝒎</m:t>
                            </m:r>
                          </m:sub>
                        </m:sSub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GB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sub>
                        </m:sSub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380" name="TextBox 379">
                  <a:extLst>
                    <a:ext uri="{FF2B5EF4-FFF2-40B4-BE49-F238E27FC236}">
                      <a16:creationId xmlns:a16="http://schemas.microsoft.com/office/drawing/2014/main" id="{21EE3107-6EF0-E5A2-1F88-DCCBCE7B05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3984" y="1966112"/>
                  <a:ext cx="1436483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17" name="Group 416">
              <a:extLst>
                <a:ext uri="{FF2B5EF4-FFF2-40B4-BE49-F238E27FC236}">
                  <a16:creationId xmlns:a16="http://schemas.microsoft.com/office/drawing/2014/main" id="{AE0C1E45-52B6-3199-29D5-37D64ABA653A}"/>
                </a:ext>
              </a:extLst>
            </p:cNvPr>
            <p:cNvGrpSpPr/>
            <p:nvPr/>
          </p:nvGrpSpPr>
          <p:grpSpPr>
            <a:xfrm>
              <a:off x="7099620" y="2663427"/>
              <a:ext cx="343341" cy="2298597"/>
              <a:chOff x="7098804" y="2692857"/>
              <a:chExt cx="343341" cy="2298597"/>
            </a:xfrm>
          </p:grpSpPr>
          <p:grpSp>
            <p:nvGrpSpPr>
              <p:cNvPr id="381" name="Group 380">
                <a:extLst>
                  <a:ext uri="{FF2B5EF4-FFF2-40B4-BE49-F238E27FC236}">
                    <a16:creationId xmlns:a16="http://schemas.microsoft.com/office/drawing/2014/main" id="{F8765C02-6733-16C6-5655-F8D9A8A6BE2A}"/>
                  </a:ext>
                </a:extLst>
              </p:cNvPr>
              <p:cNvGrpSpPr/>
              <p:nvPr/>
            </p:nvGrpSpPr>
            <p:grpSpPr>
              <a:xfrm rot="16200000" flipH="1">
                <a:off x="7198614" y="2593047"/>
                <a:ext cx="143720" cy="343340"/>
                <a:chOff x="6604322" y="1325301"/>
                <a:chExt cx="143720" cy="343340"/>
              </a:xfrm>
            </p:grpSpPr>
            <p:sp>
              <p:nvSpPr>
                <p:cNvPr id="382" name="Rounded Rectangle 381">
                  <a:extLst>
                    <a:ext uri="{FF2B5EF4-FFF2-40B4-BE49-F238E27FC236}">
                      <a16:creationId xmlns:a16="http://schemas.microsoft.com/office/drawing/2014/main" id="{15DA851D-7564-A415-478A-1D7CBDD4EF61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343340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F4C59AF5-9FD2-3F63-6CFE-9157DC78CD40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BBF8D908-7E20-83DF-D1E9-C77835ECB91C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5B6ED071-222C-ECE2-1B11-01DA21F4731C}"/>
                  </a:ext>
                </a:extLst>
              </p:cNvPr>
              <p:cNvGrpSpPr/>
              <p:nvPr/>
            </p:nvGrpSpPr>
            <p:grpSpPr>
              <a:xfrm rot="16200000" flipH="1">
                <a:off x="7198614" y="3024310"/>
                <a:ext cx="143720" cy="343340"/>
                <a:chOff x="6604322" y="1325301"/>
                <a:chExt cx="143720" cy="343340"/>
              </a:xfrm>
            </p:grpSpPr>
            <p:sp>
              <p:nvSpPr>
                <p:cNvPr id="388" name="Rounded Rectangle 387">
                  <a:extLst>
                    <a:ext uri="{FF2B5EF4-FFF2-40B4-BE49-F238E27FC236}">
                      <a16:creationId xmlns:a16="http://schemas.microsoft.com/office/drawing/2014/main" id="{F9DFA8BC-9996-EAB6-4408-7A736640071E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343340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9" name="Oval 388">
                  <a:extLst>
                    <a:ext uri="{FF2B5EF4-FFF2-40B4-BE49-F238E27FC236}">
                      <a16:creationId xmlns:a16="http://schemas.microsoft.com/office/drawing/2014/main" id="{00A4CD61-BD3E-9710-8660-42522E84E52F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D3E227E9-BB66-1932-F24B-E258A920817B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C367747F-4C61-59B1-632B-F1BB75CF7155}"/>
                  </a:ext>
                </a:extLst>
              </p:cNvPr>
              <p:cNvGrpSpPr/>
              <p:nvPr/>
            </p:nvGrpSpPr>
            <p:grpSpPr>
              <a:xfrm rot="5400000" flipH="1">
                <a:off x="7198614" y="3451610"/>
                <a:ext cx="143720" cy="343340"/>
                <a:chOff x="6604322" y="1595419"/>
                <a:chExt cx="143720" cy="343340"/>
              </a:xfrm>
            </p:grpSpPr>
            <p:sp>
              <p:nvSpPr>
                <p:cNvPr id="394" name="Rounded Rectangle 393">
                  <a:extLst>
                    <a:ext uri="{FF2B5EF4-FFF2-40B4-BE49-F238E27FC236}">
                      <a16:creationId xmlns:a16="http://schemas.microsoft.com/office/drawing/2014/main" id="{6BC77D81-FFE1-240B-AF1E-EC4AFF51B7D1}"/>
                    </a:ext>
                  </a:extLst>
                </p:cNvPr>
                <p:cNvSpPr/>
                <p:nvPr/>
              </p:nvSpPr>
              <p:spPr>
                <a:xfrm>
                  <a:off x="6604322" y="1595419"/>
                  <a:ext cx="143720" cy="343340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00FF4598-7E19-75E2-E618-BE305CD4D956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B356E462-3775-563E-8B98-E205623C2374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99" name="Group 398">
                <a:extLst>
                  <a:ext uri="{FF2B5EF4-FFF2-40B4-BE49-F238E27FC236}">
                    <a16:creationId xmlns:a16="http://schemas.microsoft.com/office/drawing/2014/main" id="{BCDE747B-7BDC-1B17-CF87-342FA7C913C3}"/>
                  </a:ext>
                </a:extLst>
              </p:cNvPr>
              <p:cNvGrpSpPr/>
              <p:nvPr/>
            </p:nvGrpSpPr>
            <p:grpSpPr>
              <a:xfrm rot="5400000" flipH="1">
                <a:off x="7198615" y="3889035"/>
                <a:ext cx="143720" cy="343340"/>
                <a:chOff x="6604322" y="1595419"/>
                <a:chExt cx="143720" cy="343340"/>
              </a:xfrm>
            </p:grpSpPr>
            <p:sp>
              <p:nvSpPr>
                <p:cNvPr id="400" name="Rounded Rectangle 399">
                  <a:extLst>
                    <a:ext uri="{FF2B5EF4-FFF2-40B4-BE49-F238E27FC236}">
                      <a16:creationId xmlns:a16="http://schemas.microsoft.com/office/drawing/2014/main" id="{C5EBFE26-33E4-78F2-6CB3-3A3548F3E2C6}"/>
                    </a:ext>
                  </a:extLst>
                </p:cNvPr>
                <p:cNvSpPr/>
                <p:nvPr/>
              </p:nvSpPr>
              <p:spPr>
                <a:xfrm>
                  <a:off x="6604322" y="1595419"/>
                  <a:ext cx="143720" cy="343340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3" name="Oval 402">
                  <a:extLst>
                    <a:ext uri="{FF2B5EF4-FFF2-40B4-BE49-F238E27FC236}">
                      <a16:creationId xmlns:a16="http://schemas.microsoft.com/office/drawing/2014/main" id="{A33AF224-B917-B44C-BD7A-404A9BCEC506}"/>
                    </a:ext>
                  </a:extLst>
                </p:cNvPr>
                <p:cNvSpPr/>
                <p:nvPr/>
              </p:nvSpPr>
              <p:spPr>
                <a:xfrm>
                  <a:off x="6625382" y="1649314"/>
                  <a:ext cx="101600" cy="1016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B159532A-3AB9-A43E-3920-B726F2B15448}"/>
                    </a:ext>
                  </a:extLst>
                </p:cNvPr>
                <p:cNvSpPr/>
                <p:nvPr/>
              </p:nvSpPr>
              <p:spPr>
                <a:xfrm>
                  <a:off x="6625382" y="17878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5" name="Group 404">
                <a:extLst>
                  <a:ext uri="{FF2B5EF4-FFF2-40B4-BE49-F238E27FC236}">
                    <a16:creationId xmlns:a16="http://schemas.microsoft.com/office/drawing/2014/main" id="{52754831-AC65-66B7-AA2A-D821ABE7DC45}"/>
                  </a:ext>
                </a:extLst>
              </p:cNvPr>
              <p:cNvGrpSpPr/>
              <p:nvPr/>
            </p:nvGrpSpPr>
            <p:grpSpPr>
              <a:xfrm rot="16200000" flipH="1">
                <a:off x="7198614" y="4312854"/>
                <a:ext cx="143720" cy="343340"/>
                <a:chOff x="6604322" y="1325301"/>
                <a:chExt cx="143720" cy="343340"/>
              </a:xfrm>
            </p:grpSpPr>
            <p:sp>
              <p:nvSpPr>
                <p:cNvPr id="406" name="Rounded Rectangle 405">
                  <a:extLst>
                    <a:ext uri="{FF2B5EF4-FFF2-40B4-BE49-F238E27FC236}">
                      <a16:creationId xmlns:a16="http://schemas.microsoft.com/office/drawing/2014/main" id="{2CD51DFF-AFED-0F90-F097-5484C62CA1B9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343340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88A811C7-86B6-1F25-9FD4-25B85EE408C1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B7272687-111E-5406-18DC-1051814B21A8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11" name="Group 410">
                <a:extLst>
                  <a:ext uri="{FF2B5EF4-FFF2-40B4-BE49-F238E27FC236}">
                    <a16:creationId xmlns:a16="http://schemas.microsoft.com/office/drawing/2014/main" id="{1A1A3CA3-9B10-3938-F1BB-4F2ACB0E3E91}"/>
                  </a:ext>
                </a:extLst>
              </p:cNvPr>
              <p:cNvGrpSpPr/>
              <p:nvPr/>
            </p:nvGrpSpPr>
            <p:grpSpPr>
              <a:xfrm rot="16200000" flipH="1">
                <a:off x="7198614" y="4747924"/>
                <a:ext cx="143720" cy="343340"/>
                <a:chOff x="6604322" y="1325301"/>
                <a:chExt cx="143720" cy="343340"/>
              </a:xfrm>
            </p:grpSpPr>
            <p:sp>
              <p:nvSpPr>
                <p:cNvPr id="412" name="Rounded Rectangle 411">
                  <a:extLst>
                    <a:ext uri="{FF2B5EF4-FFF2-40B4-BE49-F238E27FC236}">
                      <a16:creationId xmlns:a16="http://schemas.microsoft.com/office/drawing/2014/main" id="{BE5E1A7C-7E14-32F3-78C4-0392FB52F52E}"/>
                    </a:ext>
                  </a:extLst>
                </p:cNvPr>
                <p:cNvSpPr/>
                <p:nvPr/>
              </p:nvSpPr>
              <p:spPr>
                <a:xfrm>
                  <a:off x="6604322" y="1325301"/>
                  <a:ext cx="143720" cy="343340"/>
                </a:xfrm>
                <a:prstGeom prst="roundRect">
                  <a:avLst/>
                </a:prstGeom>
                <a:solidFill>
                  <a:schemeClr val="bg2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6D284BDC-4EE3-25B0-642A-E3A5AB3F33A6}"/>
                    </a:ext>
                  </a:extLst>
                </p:cNvPr>
                <p:cNvSpPr/>
                <p:nvPr/>
              </p:nvSpPr>
              <p:spPr>
                <a:xfrm>
                  <a:off x="6625382" y="1372314"/>
                  <a:ext cx="101600" cy="101600"/>
                </a:xfrm>
                <a:prstGeom prst="ellipse">
                  <a:avLst/>
                </a:prstGeom>
                <a:solidFill>
                  <a:schemeClr val="accent6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5DD08876-6C48-BFC8-A71A-3BD3278C1551}"/>
                    </a:ext>
                  </a:extLst>
                </p:cNvPr>
                <p:cNvSpPr/>
                <p:nvPr/>
              </p:nvSpPr>
              <p:spPr>
                <a:xfrm>
                  <a:off x="6625382" y="1510814"/>
                  <a:ext cx="101600" cy="101600"/>
                </a:xfrm>
                <a:prstGeom prst="ellipse">
                  <a:avLst/>
                </a:prstGeom>
                <a:solidFill>
                  <a:schemeClr val="accent6">
                    <a:lumMod val="5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8" name="TextBox 417">
                  <a:extLst>
                    <a:ext uri="{FF2B5EF4-FFF2-40B4-BE49-F238E27FC236}">
                      <a16:creationId xmlns:a16="http://schemas.microsoft.com/office/drawing/2014/main" id="{6FB00756-F13A-8E8F-0FC4-A482E5CA1FDC}"/>
                    </a:ext>
                  </a:extLst>
                </p:cNvPr>
                <p:cNvSpPr txBox="1"/>
                <p:nvPr/>
              </p:nvSpPr>
              <p:spPr>
                <a:xfrm>
                  <a:off x="6872898" y="4993726"/>
                  <a:ext cx="90935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i="1" dirty="0"/>
                    <a:t> </a:t>
                  </a:r>
                  <a14:m>
                    <m:oMath xmlns:m="http://schemas.openxmlformats.org/officeDocument/2006/math">
                      <m:func>
                        <m:func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dim</m:t>
                          </m:r>
                        </m:fName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GB" sz="1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sz="1400" b="0" i="1" baseline="-2500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endParaRPr lang="en-US" sz="1400" i="1" baseline="-25000" dirty="0"/>
                </a:p>
              </p:txBody>
            </p:sp>
          </mc:Choice>
          <mc:Fallback>
            <p:sp>
              <p:nvSpPr>
                <p:cNvPr id="418" name="TextBox 417">
                  <a:extLst>
                    <a:ext uri="{FF2B5EF4-FFF2-40B4-BE49-F238E27FC236}">
                      <a16:creationId xmlns:a16="http://schemas.microsoft.com/office/drawing/2014/main" id="{6FB00756-F13A-8E8F-0FC4-A482E5CA1F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72898" y="4993726"/>
                  <a:ext cx="909352" cy="30777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0" name="TextBox 419">
              <a:extLst>
                <a:ext uri="{FF2B5EF4-FFF2-40B4-BE49-F238E27FC236}">
                  <a16:creationId xmlns:a16="http://schemas.microsoft.com/office/drawing/2014/main" id="{F100F34E-FB5A-E4BF-2F72-944B738AA700}"/>
                </a:ext>
              </a:extLst>
            </p:cNvPr>
            <p:cNvSpPr txBox="1"/>
            <p:nvPr/>
          </p:nvSpPr>
          <p:spPr>
            <a:xfrm>
              <a:off x="6364157" y="3442096"/>
              <a:ext cx="4122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X</a:t>
              </a:r>
              <a:endParaRPr lang="en-US" dirty="0"/>
            </a:p>
          </p:txBody>
        </p:sp>
        <p:cxnSp>
          <p:nvCxnSpPr>
            <p:cNvPr id="466" name="Straight Arrow Connector 465">
              <a:extLst>
                <a:ext uri="{FF2B5EF4-FFF2-40B4-BE49-F238E27FC236}">
                  <a16:creationId xmlns:a16="http://schemas.microsoft.com/office/drawing/2014/main" id="{194F6DA2-FF42-10ED-CDD8-9464F34D5D54}"/>
                </a:ext>
              </a:extLst>
            </p:cNvPr>
            <p:cNvCxnSpPr>
              <a:cxnSpLocks/>
            </p:cNvCxnSpPr>
            <p:nvPr/>
          </p:nvCxnSpPr>
          <p:spPr>
            <a:xfrm>
              <a:off x="7543699" y="3796895"/>
              <a:ext cx="4215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2F1869E7-79BC-E106-C517-05EC06525CE5}"/>
                    </a:ext>
                  </a:extLst>
                </p:cNvPr>
                <p:cNvSpPr txBox="1"/>
                <p:nvPr/>
              </p:nvSpPr>
              <p:spPr>
                <a:xfrm>
                  <a:off x="7430557" y="5466114"/>
                  <a:ext cx="2647969" cy="770211"/>
                </a:xfrm>
                <a:prstGeom prst="rect">
                  <a:avLst/>
                </a:prstGeom>
                <a:noFill/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𝑨𝒕𝒕</m:t>
                        </m:r>
                        <m:d>
                          <m:d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𝑲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d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sSup>
                                  <m:sSupPr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p>
                                    <m: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</m:num>
                              <m:den>
                                <m:rad>
                                  <m:radPr>
                                    <m:degHide m:val="on"/>
                                    <m:ctrlPr>
                                      <a:rPr lang="en-GB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sSub>
                                      <m:sSubPr>
                                        <m:ctrlP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en-GB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</m:e>
                                </m:rad>
                              </m:den>
                            </m:f>
                          </m:e>
                        </m:d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en-US" b="1" dirty="0"/>
                </a:p>
              </p:txBody>
            </p:sp>
          </mc:Choice>
          <mc:Fallback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2F1869E7-79BC-E106-C517-05EC06525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0557" y="5466114"/>
                  <a:ext cx="2647969" cy="77021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87" name="Group 486">
              <a:extLst>
                <a:ext uri="{FF2B5EF4-FFF2-40B4-BE49-F238E27FC236}">
                  <a16:creationId xmlns:a16="http://schemas.microsoft.com/office/drawing/2014/main" id="{CA9A35A2-5857-FEA0-C6FC-BE9D9B22D1C5}"/>
                </a:ext>
              </a:extLst>
            </p:cNvPr>
            <p:cNvGrpSpPr/>
            <p:nvPr/>
          </p:nvGrpSpPr>
          <p:grpSpPr>
            <a:xfrm>
              <a:off x="8190102" y="3026009"/>
              <a:ext cx="2089229" cy="1529644"/>
              <a:chOff x="8464017" y="3064731"/>
              <a:chExt cx="2089229" cy="1529644"/>
            </a:xfrm>
          </p:grpSpPr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C62AB524-60E0-A841-8E6D-2E2753FDD91C}"/>
                  </a:ext>
                </a:extLst>
              </p:cNvPr>
              <p:cNvGrpSpPr/>
              <p:nvPr/>
            </p:nvGrpSpPr>
            <p:grpSpPr>
              <a:xfrm>
                <a:off x="8464017" y="3064731"/>
                <a:ext cx="2089229" cy="1529644"/>
                <a:chOff x="3971381" y="1603144"/>
                <a:chExt cx="2089229" cy="1529644"/>
              </a:xfrm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E82C12D9-167E-B4E9-698B-550832D961AE}"/>
                    </a:ext>
                  </a:extLst>
                </p:cNvPr>
                <p:cNvSpPr/>
                <p:nvPr/>
              </p:nvSpPr>
              <p:spPr>
                <a:xfrm flipH="1">
                  <a:off x="5800965" y="2029412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6" name="Oval 425">
                  <a:extLst>
                    <a:ext uri="{FF2B5EF4-FFF2-40B4-BE49-F238E27FC236}">
                      <a16:creationId xmlns:a16="http://schemas.microsoft.com/office/drawing/2014/main" id="{F7790DB8-8ED4-FD9C-2146-8F03A5D325F9}"/>
                    </a:ext>
                  </a:extLst>
                </p:cNvPr>
                <p:cNvSpPr/>
                <p:nvPr/>
              </p:nvSpPr>
              <p:spPr>
                <a:xfrm>
                  <a:off x="3971382" y="2026477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DF38C9B4-405B-6CF1-3408-E83B0E32D6B4}"/>
                    </a:ext>
                  </a:extLst>
                </p:cNvPr>
                <p:cNvSpPr/>
                <p:nvPr/>
              </p:nvSpPr>
              <p:spPr>
                <a:xfrm>
                  <a:off x="3971381" y="2449810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F4631A14-E361-58CE-7FBB-BB8C072452D8}"/>
                    </a:ext>
                  </a:extLst>
                </p:cNvPr>
                <p:cNvSpPr/>
                <p:nvPr/>
              </p:nvSpPr>
              <p:spPr>
                <a:xfrm>
                  <a:off x="4919905" y="1603144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447A61D3-0765-E1AA-E34C-C7947A1971E8}"/>
                    </a:ext>
                  </a:extLst>
                </p:cNvPr>
                <p:cNvSpPr/>
                <p:nvPr/>
              </p:nvSpPr>
              <p:spPr>
                <a:xfrm>
                  <a:off x="4919904" y="2026477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2" name="Oval 431">
                  <a:extLst>
                    <a:ext uri="{FF2B5EF4-FFF2-40B4-BE49-F238E27FC236}">
                      <a16:creationId xmlns:a16="http://schemas.microsoft.com/office/drawing/2014/main" id="{1CB56850-A0B5-D6FD-C980-4B88103AC0A0}"/>
                    </a:ext>
                  </a:extLst>
                </p:cNvPr>
                <p:cNvSpPr/>
                <p:nvPr/>
              </p:nvSpPr>
              <p:spPr>
                <a:xfrm>
                  <a:off x="4919904" y="2449810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5A130523-F999-5B2A-7CAA-51E3C1BBFF2C}"/>
                    </a:ext>
                  </a:extLst>
                </p:cNvPr>
                <p:cNvSpPr/>
                <p:nvPr/>
              </p:nvSpPr>
              <p:spPr>
                <a:xfrm>
                  <a:off x="4919904" y="2873143"/>
                  <a:ext cx="259645" cy="25964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42" name="Straight Connector 441">
                  <a:extLst>
                    <a:ext uri="{FF2B5EF4-FFF2-40B4-BE49-F238E27FC236}">
                      <a16:creationId xmlns:a16="http://schemas.microsoft.com/office/drawing/2014/main" id="{78D0249A-8EE6-8C2A-A9E2-E8D0E1B224A6}"/>
                    </a:ext>
                  </a:extLst>
                </p:cNvPr>
                <p:cNvCxnSpPr>
                  <a:cxnSpLocks/>
                  <a:stCxn id="426" idx="6"/>
                  <a:endCxn id="430" idx="2"/>
                </p:cNvCxnSpPr>
                <p:nvPr/>
              </p:nvCxnSpPr>
              <p:spPr>
                <a:xfrm flipV="1">
                  <a:off x="4231027" y="1732967"/>
                  <a:ext cx="688878" cy="4233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3" name="Straight Connector 442">
                  <a:extLst>
                    <a:ext uri="{FF2B5EF4-FFF2-40B4-BE49-F238E27FC236}">
                      <a16:creationId xmlns:a16="http://schemas.microsoft.com/office/drawing/2014/main" id="{A0519A78-B72B-1A21-990A-257378664F07}"/>
                    </a:ext>
                  </a:extLst>
                </p:cNvPr>
                <p:cNvCxnSpPr>
                  <a:cxnSpLocks/>
                  <a:stCxn id="426" idx="6"/>
                  <a:endCxn id="431" idx="2"/>
                </p:cNvCxnSpPr>
                <p:nvPr/>
              </p:nvCxnSpPr>
              <p:spPr>
                <a:xfrm>
                  <a:off x="4231027" y="2156300"/>
                  <a:ext cx="6888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4" name="Straight Connector 443">
                  <a:extLst>
                    <a:ext uri="{FF2B5EF4-FFF2-40B4-BE49-F238E27FC236}">
                      <a16:creationId xmlns:a16="http://schemas.microsoft.com/office/drawing/2014/main" id="{C33790A8-872F-705E-A8A5-C6F98FE4F175}"/>
                    </a:ext>
                  </a:extLst>
                </p:cNvPr>
                <p:cNvCxnSpPr>
                  <a:cxnSpLocks/>
                  <a:stCxn id="426" idx="6"/>
                  <a:endCxn id="432" idx="2"/>
                </p:cNvCxnSpPr>
                <p:nvPr/>
              </p:nvCxnSpPr>
              <p:spPr>
                <a:xfrm>
                  <a:off x="4231027" y="2156300"/>
                  <a:ext cx="688877" cy="4233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5" name="Straight Connector 444">
                  <a:extLst>
                    <a:ext uri="{FF2B5EF4-FFF2-40B4-BE49-F238E27FC236}">
                      <a16:creationId xmlns:a16="http://schemas.microsoft.com/office/drawing/2014/main" id="{437B506D-E4A2-0989-4BC5-5415D7410BCE}"/>
                    </a:ext>
                  </a:extLst>
                </p:cNvPr>
                <p:cNvCxnSpPr>
                  <a:cxnSpLocks/>
                  <a:stCxn id="426" idx="6"/>
                  <a:endCxn id="433" idx="2"/>
                </p:cNvCxnSpPr>
                <p:nvPr/>
              </p:nvCxnSpPr>
              <p:spPr>
                <a:xfrm>
                  <a:off x="4231027" y="2156300"/>
                  <a:ext cx="688877" cy="846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8" name="Straight Connector 447">
                  <a:extLst>
                    <a:ext uri="{FF2B5EF4-FFF2-40B4-BE49-F238E27FC236}">
                      <a16:creationId xmlns:a16="http://schemas.microsoft.com/office/drawing/2014/main" id="{9B439D29-5F00-5F56-F509-7380812DAE5D}"/>
                    </a:ext>
                  </a:extLst>
                </p:cNvPr>
                <p:cNvCxnSpPr>
                  <a:cxnSpLocks/>
                  <a:stCxn id="427" idx="6"/>
                  <a:endCxn id="430" idx="2"/>
                </p:cNvCxnSpPr>
                <p:nvPr/>
              </p:nvCxnSpPr>
              <p:spPr>
                <a:xfrm flipV="1">
                  <a:off x="4231026" y="1732967"/>
                  <a:ext cx="688879" cy="84666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B553B5D4-AA03-C91C-B30F-DBFCC67D93B4}"/>
                    </a:ext>
                  </a:extLst>
                </p:cNvPr>
                <p:cNvCxnSpPr>
                  <a:cxnSpLocks/>
                  <a:stCxn id="427" idx="6"/>
                  <a:endCxn id="431" idx="2"/>
                </p:cNvCxnSpPr>
                <p:nvPr/>
              </p:nvCxnSpPr>
              <p:spPr>
                <a:xfrm flipV="1">
                  <a:off x="4231026" y="2156300"/>
                  <a:ext cx="688878" cy="4233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A754707A-330F-BA9F-28AE-F9FA44092B6D}"/>
                    </a:ext>
                  </a:extLst>
                </p:cNvPr>
                <p:cNvCxnSpPr>
                  <a:cxnSpLocks/>
                  <a:stCxn id="427" idx="6"/>
                  <a:endCxn id="432" idx="2"/>
                </p:cNvCxnSpPr>
                <p:nvPr/>
              </p:nvCxnSpPr>
              <p:spPr>
                <a:xfrm>
                  <a:off x="4231026" y="2579633"/>
                  <a:ext cx="68887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79A96CBB-95AE-1731-E9CB-4BE1C871FACA}"/>
                    </a:ext>
                  </a:extLst>
                </p:cNvPr>
                <p:cNvCxnSpPr>
                  <a:cxnSpLocks/>
                  <a:stCxn id="427" idx="6"/>
                  <a:endCxn id="433" idx="2"/>
                </p:cNvCxnSpPr>
                <p:nvPr/>
              </p:nvCxnSpPr>
              <p:spPr>
                <a:xfrm>
                  <a:off x="4231026" y="2579633"/>
                  <a:ext cx="688878" cy="42333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5B41D37A-6E66-3FE7-2237-F65A2EE08C2F}"/>
                    </a:ext>
                  </a:extLst>
                </p:cNvPr>
                <p:cNvCxnSpPr>
                  <a:cxnSpLocks/>
                  <a:stCxn id="430" idx="6"/>
                  <a:endCxn id="424" idx="6"/>
                </p:cNvCxnSpPr>
                <p:nvPr/>
              </p:nvCxnSpPr>
              <p:spPr>
                <a:xfrm>
                  <a:off x="5179550" y="1732967"/>
                  <a:ext cx="621415" cy="42626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Straight Connector 460">
                  <a:extLst>
                    <a:ext uri="{FF2B5EF4-FFF2-40B4-BE49-F238E27FC236}">
                      <a16:creationId xmlns:a16="http://schemas.microsoft.com/office/drawing/2014/main" id="{E075AEED-B581-910A-37F3-0A1A94A59F26}"/>
                    </a:ext>
                  </a:extLst>
                </p:cNvPr>
                <p:cNvCxnSpPr>
                  <a:cxnSpLocks/>
                  <a:stCxn id="431" idx="6"/>
                  <a:endCxn id="424" idx="6"/>
                </p:cNvCxnSpPr>
                <p:nvPr/>
              </p:nvCxnSpPr>
              <p:spPr>
                <a:xfrm>
                  <a:off x="5179549" y="2156300"/>
                  <a:ext cx="621416" cy="293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2" name="Straight Connector 461">
                  <a:extLst>
                    <a:ext uri="{FF2B5EF4-FFF2-40B4-BE49-F238E27FC236}">
                      <a16:creationId xmlns:a16="http://schemas.microsoft.com/office/drawing/2014/main" id="{5F17AB43-D368-1555-5BCD-E72BC6B03E1E}"/>
                    </a:ext>
                  </a:extLst>
                </p:cNvPr>
                <p:cNvCxnSpPr>
                  <a:cxnSpLocks/>
                  <a:stCxn id="432" idx="6"/>
                  <a:endCxn id="424" idx="6"/>
                </p:cNvCxnSpPr>
                <p:nvPr/>
              </p:nvCxnSpPr>
              <p:spPr>
                <a:xfrm flipV="1">
                  <a:off x="5179549" y="2159235"/>
                  <a:ext cx="621416" cy="4203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Connector 462">
                  <a:extLst>
                    <a:ext uri="{FF2B5EF4-FFF2-40B4-BE49-F238E27FC236}">
                      <a16:creationId xmlns:a16="http://schemas.microsoft.com/office/drawing/2014/main" id="{5E40F47E-91AF-37A5-F3B2-0D8C06893CD3}"/>
                    </a:ext>
                  </a:extLst>
                </p:cNvPr>
                <p:cNvCxnSpPr>
                  <a:cxnSpLocks/>
                  <a:stCxn id="433" idx="6"/>
                  <a:endCxn id="424" idx="6"/>
                </p:cNvCxnSpPr>
                <p:nvPr/>
              </p:nvCxnSpPr>
              <p:spPr>
                <a:xfrm flipV="1">
                  <a:off x="5179549" y="2159235"/>
                  <a:ext cx="621416" cy="843731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2" name="Oval 471">
                <a:extLst>
                  <a:ext uri="{FF2B5EF4-FFF2-40B4-BE49-F238E27FC236}">
                    <a16:creationId xmlns:a16="http://schemas.microsoft.com/office/drawing/2014/main" id="{C6D0598D-CEAB-3574-9D2D-9A6F60CD9D07}"/>
                  </a:ext>
                </a:extLst>
              </p:cNvPr>
              <p:cNvSpPr/>
              <p:nvPr/>
            </p:nvSpPr>
            <p:spPr>
              <a:xfrm flipH="1">
                <a:off x="10287285" y="3911397"/>
                <a:ext cx="259645" cy="25964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3" name="Straight Connector 472">
                <a:extLst>
                  <a:ext uri="{FF2B5EF4-FFF2-40B4-BE49-F238E27FC236}">
                    <a16:creationId xmlns:a16="http://schemas.microsoft.com/office/drawing/2014/main" id="{D5EE9F8D-E01D-87D4-CC8A-1ECA38FF5D3A}"/>
                  </a:ext>
                </a:extLst>
              </p:cNvPr>
              <p:cNvCxnSpPr>
                <a:cxnSpLocks/>
                <a:stCxn id="430" idx="6"/>
                <a:endCxn id="472" idx="6"/>
              </p:cNvCxnSpPr>
              <p:nvPr/>
            </p:nvCxnSpPr>
            <p:spPr>
              <a:xfrm>
                <a:off x="9672186" y="3194554"/>
                <a:ext cx="615099" cy="8466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9E5B7027-B593-EA07-CF0F-451C15AE4CE7}"/>
                  </a:ext>
                </a:extLst>
              </p:cNvPr>
              <p:cNvCxnSpPr>
                <a:cxnSpLocks/>
                <a:stCxn id="431" idx="6"/>
                <a:endCxn id="472" idx="6"/>
              </p:cNvCxnSpPr>
              <p:nvPr/>
            </p:nvCxnSpPr>
            <p:spPr>
              <a:xfrm>
                <a:off x="9672185" y="3617887"/>
                <a:ext cx="615100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E2094C81-CDDE-6AC0-B2BC-F346DDD4DF36}"/>
                  </a:ext>
                </a:extLst>
              </p:cNvPr>
              <p:cNvCxnSpPr>
                <a:cxnSpLocks/>
                <a:stCxn id="432" idx="6"/>
                <a:endCxn id="472" idx="6"/>
              </p:cNvCxnSpPr>
              <p:nvPr/>
            </p:nvCxnSpPr>
            <p:spPr>
              <a:xfrm>
                <a:off x="9672185" y="4041220"/>
                <a:ext cx="6151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5539D110-E229-4E75-04BF-75C954FBD0FA}"/>
                  </a:ext>
                </a:extLst>
              </p:cNvPr>
              <p:cNvCxnSpPr>
                <a:cxnSpLocks/>
                <a:stCxn id="433" idx="6"/>
                <a:endCxn id="472" idx="6"/>
              </p:cNvCxnSpPr>
              <p:nvPr/>
            </p:nvCxnSpPr>
            <p:spPr>
              <a:xfrm flipV="1">
                <a:off x="9672185" y="4041220"/>
                <a:ext cx="615100" cy="423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5" name="TextBox 484">
              <a:extLst>
                <a:ext uri="{FF2B5EF4-FFF2-40B4-BE49-F238E27FC236}">
                  <a16:creationId xmlns:a16="http://schemas.microsoft.com/office/drawing/2014/main" id="{5805B20A-3620-2189-735B-7B3B177884AC}"/>
                </a:ext>
              </a:extLst>
            </p:cNvPr>
            <p:cNvSpPr txBox="1"/>
            <p:nvPr/>
          </p:nvSpPr>
          <p:spPr>
            <a:xfrm>
              <a:off x="10343267" y="3378838"/>
              <a:ext cx="19775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</a:t>
              </a:r>
              <a:r>
                <a:rPr lang="en-US" i="1" dirty="0"/>
                <a:t>“cloudy”</a:t>
              </a:r>
              <a:r>
                <a:rPr lang="en-US" dirty="0"/>
                <a:t>) = 0.99</a:t>
              </a:r>
            </a:p>
          </p:txBody>
        </p:sp>
        <p:sp>
          <p:nvSpPr>
            <p:cNvPr id="504" name="TextBox 503">
              <a:extLst>
                <a:ext uri="{FF2B5EF4-FFF2-40B4-BE49-F238E27FC236}">
                  <a16:creationId xmlns:a16="http://schemas.microsoft.com/office/drawing/2014/main" id="{06A39C1A-0106-7202-24D8-BBEB8033D7B3}"/>
                </a:ext>
              </a:extLst>
            </p:cNvPr>
            <p:cNvSpPr txBox="1"/>
            <p:nvPr/>
          </p:nvSpPr>
          <p:spPr>
            <a:xfrm>
              <a:off x="10364048" y="3813925"/>
              <a:ext cx="19066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p(</a:t>
              </a:r>
              <a:r>
                <a:rPr lang="en-US" i="1" dirty="0"/>
                <a:t>“sunny”</a:t>
              </a:r>
              <a:r>
                <a:rPr lang="en-US" dirty="0"/>
                <a:t>) = 0.01</a:t>
              </a:r>
            </a:p>
          </p:txBody>
        </p: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F865A660-08A6-8789-A4BC-0C22920E52B1}"/>
                </a:ext>
              </a:extLst>
            </p:cNvPr>
            <p:cNvSpPr txBox="1"/>
            <p:nvPr/>
          </p:nvSpPr>
          <p:spPr>
            <a:xfrm>
              <a:off x="8350628" y="4658148"/>
              <a:ext cx="18880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i="1" dirty="0"/>
                <a:t>Feed-forward network</a:t>
              </a:r>
            </a:p>
          </p:txBody>
        </p:sp>
        <p:pic>
          <p:nvPicPr>
            <p:cNvPr id="490" name="Picture 489" descr="A landscape with mountains and clouds&#10;&#10;AI-generated content may be incorrect.">
              <a:extLst>
                <a:ext uri="{FF2B5EF4-FFF2-40B4-BE49-F238E27FC236}">
                  <a16:creationId xmlns:a16="http://schemas.microsoft.com/office/drawing/2014/main" id="{4A884E0C-59B5-B15A-D5EA-8A9AD4767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43263" r="87955" b="41895"/>
            <a:stretch>
              <a:fillRect/>
            </a:stretch>
          </p:blipFill>
          <p:spPr>
            <a:xfrm>
              <a:off x="5494287" y="436940"/>
              <a:ext cx="763384" cy="627120"/>
            </a:xfrm>
            <a:prstGeom prst="rect">
              <a:avLst/>
            </a:prstGeom>
            <a:ln w="53975">
              <a:solidFill>
                <a:schemeClr val="accent4"/>
              </a:solidFill>
            </a:ln>
          </p:spPr>
        </p:pic>
        <p:pic>
          <p:nvPicPr>
            <p:cNvPr id="491" name="Picture 490" descr="A landscape with mountains and clouds&#10;&#10;AI-generated content may be incorrect.">
              <a:extLst>
                <a:ext uri="{FF2B5EF4-FFF2-40B4-BE49-F238E27FC236}">
                  <a16:creationId xmlns:a16="http://schemas.microsoft.com/office/drawing/2014/main" id="{7E5FEC8F-B72A-58D3-0F31-1E9C171D2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12688" r="87854" b="72345"/>
            <a:stretch>
              <a:fillRect/>
            </a:stretch>
          </p:blipFill>
          <p:spPr>
            <a:xfrm>
              <a:off x="3286420" y="439000"/>
              <a:ext cx="763384" cy="627120"/>
            </a:xfrm>
            <a:prstGeom prst="rect">
              <a:avLst/>
            </a:prstGeom>
            <a:ln w="53975">
              <a:solidFill>
                <a:schemeClr val="accent6"/>
              </a:solidFill>
            </a:ln>
          </p:spPr>
        </p:pic>
        <p:sp>
          <p:nvSpPr>
            <p:cNvPr id="492" name="TextBox 491">
              <a:extLst>
                <a:ext uri="{FF2B5EF4-FFF2-40B4-BE49-F238E27FC236}">
                  <a16:creationId xmlns:a16="http://schemas.microsoft.com/office/drawing/2014/main" id="{1DACB5C0-E8CA-8379-02F2-AE6FBCCDCF4B}"/>
                </a:ext>
              </a:extLst>
            </p:cNvPr>
            <p:cNvSpPr txBox="1"/>
            <p:nvPr/>
          </p:nvSpPr>
          <p:spPr>
            <a:xfrm>
              <a:off x="5076242" y="1394140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 </a:t>
              </a:r>
            </a:p>
          </p:txBody>
        </p:sp>
        <p:pic>
          <p:nvPicPr>
            <p:cNvPr id="493" name="Picture 492" descr="A landscape with mountains and clouds&#10;&#10;AI-generated content may be incorrect.">
              <a:extLst>
                <a:ext uri="{FF2B5EF4-FFF2-40B4-BE49-F238E27FC236}">
                  <a16:creationId xmlns:a16="http://schemas.microsoft.com/office/drawing/2014/main" id="{ED087043-AEA0-5132-8BEE-0F9FC0BF9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7945" t="42530" r="49909" b="42503"/>
            <a:stretch>
              <a:fillRect/>
            </a:stretch>
          </p:blipFill>
          <p:spPr>
            <a:xfrm>
              <a:off x="4367304" y="439000"/>
              <a:ext cx="763384" cy="627120"/>
            </a:xfrm>
            <a:prstGeom prst="rect">
              <a:avLst/>
            </a:prstGeom>
            <a:ln w="53975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494" name="TextBox 493">
              <a:extLst>
                <a:ext uri="{FF2B5EF4-FFF2-40B4-BE49-F238E27FC236}">
                  <a16:creationId xmlns:a16="http://schemas.microsoft.com/office/drawing/2014/main" id="{625DFFDC-4A4F-CBF2-470A-374F2DA5A1F8}"/>
                </a:ext>
              </a:extLst>
            </p:cNvPr>
            <p:cNvSpPr txBox="1"/>
            <p:nvPr/>
          </p:nvSpPr>
          <p:spPr>
            <a:xfrm>
              <a:off x="3925687" y="139513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 </a:t>
              </a:r>
            </a:p>
          </p:txBody>
        </p: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A2F51E15-0C53-CC6F-36F3-9B903F100D55}"/>
                </a:ext>
              </a:extLst>
            </p:cNvPr>
            <p:cNvGrpSpPr/>
            <p:nvPr/>
          </p:nvGrpSpPr>
          <p:grpSpPr>
            <a:xfrm>
              <a:off x="7041075" y="1319410"/>
              <a:ext cx="143720" cy="613458"/>
              <a:chOff x="6604322" y="1325301"/>
              <a:chExt cx="143720" cy="613458"/>
            </a:xfrm>
          </p:grpSpPr>
          <p:sp>
            <p:nvSpPr>
              <p:cNvPr id="496" name="Rounded Rectangle 495">
                <a:extLst>
                  <a:ext uri="{FF2B5EF4-FFF2-40B4-BE49-F238E27FC236}">
                    <a16:creationId xmlns:a16="http://schemas.microsoft.com/office/drawing/2014/main" id="{2E86C8AF-89C9-6C91-03EE-22E0FA6274A5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75C5D9DB-9796-A53F-8653-F809804D9563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8" name="Oval 497">
                <a:extLst>
                  <a:ext uri="{FF2B5EF4-FFF2-40B4-BE49-F238E27FC236}">
                    <a16:creationId xmlns:a16="http://schemas.microsoft.com/office/drawing/2014/main" id="{F9136352-6E35-E064-C473-3F84DA913C09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F0EEA5AD-65DE-D851-A830-473553A528D2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ABCD1557-91B0-EDC8-209C-8359B4728D08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1" name="Group 500">
              <a:extLst>
                <a:ext uri="{FF2B5EF4-FFF2-40B4-BE49-F238E27FC236}">
                  <a16:creationId xmlns:a16="http://schemas.microsoft.com/office/drawing/2014/main" id="{25E0D366-EF85-006B-D0B1-A8AEA90900EE}"/>
                </a:ext>
              </a:extLst>
            </p:cNvPr>
            <p:cNvGrpSpPr/>
            <p:nvPr/>
          </p:nvGrpSpPr>
          <p:grpSpPr>
            <a:xfrm rot="10800000">
              <a:off x="8090917" y="1319411"/>
              <a:ext cx="143720" cy="613458"/>
              <a:chOff x="6604322" y="1325301"/>
              <a:chExt cx="143720" cy="613458"/>
            </a:xfrm>
          </p:grpSpPr>
          <p:sp>
            <p:nvSpPr>
              <p:cNvPr id="502" name="Rounded Rectangle 501">
                <a:extLst>
                  <a:ext uri="{FF2B5EF4-FFF2-40B4-BE49-F238E27FC236}">
                    <a16:creationId xmlns:a16="http://schemas.microsoft.com/office/drawing/2014/main" id="{C9F05AD4-78F4-E4A5-DD8E-424177B3CAB7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3" name="Oval 502">
                <a:extLst>
                  <a:ext uri="{FF2B5EF4-FFF2-40B4-BE49-F238E27FC236}">
                    <a16:creationId xmlns:a16="http://schemas.microsoft.com/office/drawing/2014/main" id="{92DC0FC8-E429-C8CF-8F16-56A5A2FC8124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371E1488-1B64-E3AE-A767-CBBDCF4C92CC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66C740A2-EDE2-B509-4ECA-B8FE3DA71699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9A3B0CDE-3518-47C1-5DD5-E3B87F2470EC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E63D49FA-5C00-2A7E-B700-39D73CBB479B}"/>
                </a:ext>
              </a:extLst>
            </p:cNvPr>
            <p:cNvGrpSpPr/>
            <p:nvPr/>
          </p:nvGrpSpPr>
          <p:grpSpPr>
            <a:xfrm>
              <a:off x="9226179" y="1319410"/>
              <a:ext cx="143720" cy="613458"/>
              <a:chOff x="6604322" y="1325301"/>
              <a:chExt cx="143720" cy="613458"/>
            </a:xfrm>
          </p:grpSpPr>
          <p:sp>
            <p:nvSpPr>
              <p:cNvPr id="75" name="Rounded Rectangle 74">
                <a:extLst>
                  <a:ext uri="{FF2B5EF4-FFF2-40B4-BE49-F238E27FC236}">
                    <a16:creationId xmlns:a16="http://schemas.microsoft.com/office/drawing/2014/main" id="{00E8DA02-9C91-AFF2-CC12-8CC15118CA0E}"/>
                  </a:ext>
                </a:extLst>
              </p:cNvPr>
              <p:cNvSpPr/>
              <p:nvPr/>
            </p:nvSpPr>
            <p:spPr>
              <a:xfrm>
                <a:off x="6604322" y="1325301"/>
                <a:ext cx="143720" cy="613458"/>
              </a:xfrm>
              <a:prstGeom prst="roundRect">
                <a:avLst/>
              </a:prstGeom>
              <a:solidFill>
                <a:schemeClr val="bg2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3E8A832A-A40D-F302-CB66-19E5474405CF}"/>
                  </a:ext>
                </a:extLst>
              </p:cNvPr>
              <p:cNvSpPr/>
              <p:nvPr/>
            </p:nvSpPr>
            <p:spPr>
              <a:xfrm>
                <a:off x="6625382" y="1372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56201C5-F2BB-9661-D40F-A0C103A32ACC}"/>
                  </a:ext>
                </a:extLst>
              </p:cNvPr>
              <p:cNvSpPr/>
              <p:nvPr/>
            </p:nvSpPr>
            <p:spPr>
              <a:xfrm>
                <a:off x="6625382" y="1510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37D222C-9005-0F06-7AC2-C0D8F4522FEF}"/>
                  </a:ext>
                </a:extLst>
              </p:cNvPr>
              <p:cNvSpPr/>
              <p:nvPr/>
            </p:nvSpPr>
            <p:spPr>
              <a:xfrm>
                <a:off x="6625382" y="16493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170A418-B1EF-3086-5951-42A1F3AF7CAF}"/>
                  </a:ext>
                </a:extLst>
              </p:cNvPr>
              <p:cNvSpPr/>
              <p:nvPr/>
            </p:nvSpPr>
            <p:spPr>
              <a:xfrm>
                <a:off x="6625382" y="1787814"/>
                <a:ext cx="101600" cy="101600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6" name="Picture 105" descr="A landscape with mountains and clouds&#10;&#10;AI-generated content may be incorrect.">
              <a:extLst>
                <a:ext uri="{FF2B5EF4-FFF2-40B4-BE49-F238E27FC236}">
                  <a16:creationId xmlns:a16="http://schemas.microsoft.com/office/drawing/2014/main" id="{A3AF8F12-CC97-C461-D9BF-B181BDBA6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43263" r="87955" b="41895"/>
            <a:stretch>
              <a:fillRect/>
            </a:stretch>
          </p:blipFill>
          <p:spPr>
            <a:xfrm>
              <a:off x="8919883" y="439000"/>
              <a:ext cx="763384" cy="627120"/>
            </a:xfrm>
            <a:prstGeom prst="rect">
              <a:avLst/>
            </a:prstGeom>
            <a:ln w="53975">
              <a:solidFill>
                <a:schemeClr val="accent4"/>
              </a:solidFill>
            </a:ln>
          </p:spPr>
        </p:pic>
        <p:pic>
          <p:nvPicPr>
            <p:cNvPr id="109" name="Picture 108" descr="A landscape with mountains and clouds&#10;&#10;AI-generated content may be incorrect.">
              <a:extLst>
                <a:ext uri="{FF2B5EF4-FFF2-40B4-BE49-F238E27FC236}">
                  <a16:creationId xmlns:a16="http://schemas.microsoft.com/office/drawing/2014/main" id="{13D698B9-CBDE-2FCB-F637-ADEE21D1D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12688" r="87854" b="72345"/>
            <a:stretch>
              <a:fillRect/>
            </a:stretch>
          </p:blipFill>
          <p:spPr>
            <a:xfrm>
              <a:off x="6712016" y="441060"/>
              <a:ext cx="763384" cy="627120"/>
            </a:xfrm>
            <a:prstGeom prst="rect">
              <a:avLst/>
            </a:prstGeom>
            <a:ln w="53975">
              <a:solidFill>
                <a:schemeClr val="accent6"/>
              </a:solidFill>
            </a:ln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2A53598-60D3-7D4A-0025-3F985638C8A0}"/>
                </a:ext>
              </a:extLst>
            </p:cNvPr>
            <p:cNvSpPr txBox="1"/>
            <p:nvPr/>
          </p:nvSpPr>
          <p:spPr>
            <a:xfrm>
              <a:off x="8501838" y="1396200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 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F8E588F-9753-6229-36CE-91F00A27A3CD}"/>
                </a:ext>
              </a:extLst>
            </p:cNvPr>
            <p:cNvSpPr txBox="1"/>
            <p:nvPr/>
          </p:nvSpPr>
          <p:spPr>
            <a:xfrm>
              <a:off x="7351283" y="1397198"/>
              <a:ext cx="5212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. . . 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B93C96E-1D57-8CC2-C0FD-AC92C3F9E7BD}"/>
                </a:ext>
              </a:extLst>
            </p:cNvPr>
            <p:cNvGrpSpPr/>
            <p:nvPr/>
          </p:nvGrpSpPr>
          <p:grpSpPr>
            <a:xfrm>
              <a:off x="3063121" y="-2878668"/>
              <a:ext cx="6914565" cy="2896613"/>
              <a:chOff x="2556586" y="-4332737"/>
              <a:chExt cx="7786681" cy="3261955"/>
            </a:xfrm>
          </p:grpSpPr>
          <p:pic>
            <p:nvPicPr>
              <p:cNvPr id="3" name="Picture 2" descr="A landscape with mountains and clouds&#10;&#10;AI-generated content may be incorrect.">
                <a:extLst>
                  <a:ext uri="{FF2B5EF4-FFF2-40B4-BE49-F238E27FC236}">
                    <a16:creationId xmlns:a16="http://schemas.microsoft.com/office/drawing/2014/main" id="{0CD76CBB-F85E-011E-B8B2-AF895A04C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20000" contrast="-40000"/>
                        </a14:imgEffect>
                      </a14:imgLayer>
                    </a14:imgProps>
                  </a:ext>
                </a:extLst>
              </a:blip>
              <a:srcRect t="12688" b="24359"/>
              <a:stretch>
                <a:fillRect/>
              </a:stretch>
            </p:blipFill>
            <p:spPr>
              <a:xfrm>
                <a:off x="2556586" y="-4332737"/>
                <a:ext cx="7772400" cy="326195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1DD5AEF-5B84-8821-A781-5536FBFD56AE}"/>
                  </a:ext>
                </a:extLst>
              </p:cNvPr>
              <p:cNvSpPr/>
              <p:nvPr/>
            </p:nvSpPr>
            <p:spPr>
              <a:xfrm>
                <a:off x="2556586" y="-4332737"/>
                <a:ext cx="7772400" cy="3261955"/>
              </a:xfrm>
              <a:prstGeom prst="rect">
                <a:avLst/>
              </a:prstGeom>
              <a:noFill/>
              <a:ln w="349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784CA9E-021A-3206-5E3E-0F6F271DE9B6}"/>
                  </a:ext>
                </a:extLst>
              </p:cNvPr>
              <p:cNvCxnSpPr>
                <a:cxnSpLocks/>
                <a:stCxn id="6" idx="0"/>
              </p:cNvCxnSpPr>
              <p:nvPr/>
            </p:nvCxnSpPr>
            <p:spPr>
              <a:xfrm>
                <a:off x="6442786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B1AA2851-4790-A5EF-FBBA-758C49F09F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50628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DA038D7-F8A1-B5BE-F40A-50B2D0FF9F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1350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6CC27E0-19D1-B61B-46E7-BED0046ED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35679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492B8DE-9CF6-B94E-81BD-68CE064D4D4E}"/>
                  </a:ext>
                </a:extLst>
              </p:cNvPr>
              <p:cNvCxnSpPr>
                <a:cxnSpLocks/>
                <a:stCxn id="6" idx="3"/>
                <a:endCxn id="6" idx="1"/>
              </p:cNvCxnSpPr>
              <p:nvPr/>
            </p:nvCxnSpPr>
            <p:spPr>
              <a:xfrm flipH="1">
                <a:off x="2556586" y="-2701759"/>
                <a:ext cx="7772400" cy="0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0AC4320-C486-18DE-570F-954C7ECA1B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9816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55D4592-572E-3D97-347C-906405402A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26360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708D851-250B-07C0-18DB-74D8C22734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36986" y="-4332737"/>
                <a:ext cx="0" cy="3261955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BECEF64-21CD-EB8E-F96E-469709C30E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0867" y="-3520909"/>
                <a:ext cx="7772400" cy="0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70D2489-8E02-AE3E-D991-D41383BB8E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570867" y="-1868321"/>
                <a:ext cx="7772400" cy="0"/>
              </a:xfrm>
              <a:prstGeom prst="line">
                <a:avLst/>
              </a:prstGeom>
              <a:ln w="34925">
                <a:solidFill>
                  <a:srgbClr val="FF0000">
                    <a:alpha val="44268"/>
                  </a:srgb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315B33E-97A8-3609-B56B-E67D9FC551F2}"/>
                </a:ext>
              </a:extLst>
            </p:cNvPr>
            <p:cNvCxnSpPr/>
            <p:nvPr/>
          </p:nvCxnSpPr>
          <p:spPr>
            <a:xfrm>
              <a:off x="4378527" y="-2558152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BF5459A-0E32-4C9E-FAA5-D472714EE42F}"/>
                </a:ext>
              </a:extLst>
            </p:cNvPr>
            <p:cNvCxnSpPr/>
            <p:nvPr/>
          </p:nvCxnSpPr>
          <p:spPr>
            <a:xfrm>
              <a:off x="6021833" y="-2517069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3D8D57F-56AF-7007-9598-BDF74C62BF06}"/>
                </a:ext>
              </a:extLst>
            </p:cNvPr>
            <p:cNvCxnSpPr/>
            <p:nvPr/>
          </p:nvCxnSpPr>
          <p:spPr>
            <a:xfrm>
              <a:off x="7765367" y="-2490486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454E968-D322-8CF3-98D1-8286E534583E}"/>
                </a:ext>
              </a:extLst>
            </p:cNvPr>
            <p:cNvCxnSpPr/>
            <p:nvPr/>
          </p:nvCxnSpPr>
          <p:spPr>
            <a:xfrm>
              <a:off x="9506524" y="-2490486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D510F0D6-98DF-7A17-6F10-212151F3E877}"/>
                </a:ext>
              </a:extLst>
            </p:cNvPr>
            <p:cNvCxnSpPr/>
            <p:nvPr/>
          </p:nvCxnSpPr>
          <p:spPr>
            <a:xfrm>
              <a:off x="4357570" y="-1074344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BE11B1E9-9409-B134-EBEA-4EF699DAC229}"/>
                </a:ext>
              </a:extLst>
            </p:cNvPr>
            <p:cNvCxnSpPr/>
            <p:nvPr/>
          </p:nvCxnSpPr>
          <p:spPr>
            <a:xfrm>
              <a:off x="7744409" y="-1006678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B4A86D2-D84C-316E-C1CE-7956EB75E87F}"/>
                </a:ext>
              </a:extLst>
            </p:cNvPr>
            <p:cNvCxnSpPr/>
            <p:nvPr/>
          </p:nvCxnSpPr>
          <p:spPr>
            <a:xfrm>
              <a:off x="9485567" y="-1006678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Arrow Connector 487">
              <a:extLst>
                <a:ext uri="{FF2B5EF4-FFF2-40B4-BE49-F238E27FC236}">
                  <a16:creationId xmlns:a16="http://schemas.microsoft.com/office/drawing/2014/main" id="{A0479B33-61BB-3F56-010B-3C2CC2528A42}"/>
                </a:ext>
              </a:extLst>
            </p:cNvPr>
            <p:cNvCxnSpPr/>
            <p:nvPr/>
          </p:nvCxnSpPr>
          <p:spPr>
            <a:xfrm>
              <a:off x="9506524" y="-1779998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Arrow Connector 488">
              <a:extLst>
                <a:ext uri="{FF2B5EF4-FFF2-40B4-BE49-F238E27FC236}">
                  <a16:creationId xmlns:a16="http://schemas.microsoft.com/office/drawing/2014/main" id="{ACE5F594-5AF5-F525-F2FC-908F1ADB52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54247" y="-2517597"/>
              <a:ext cx="831320" cy="52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1FA96A4-0161-AE5E-CEED-A4E3FAD53395}"/>
                </a:ext>
              </a:extLst>
            </p:cNvPr>
            <p:cNvSpPr/>
            <p:nvPr/>
          </p:nvSpPr>
          <p:spPr>
            <a:xfrm>
              <a:off x="3066393" y="-2872508"/>
              <a:ext cx="867512" cy="711393"/>
            </a:xfrm>
            <a:prstGeom prst="rect">
              <a:avLst/>
            </a:prstGeom>
            <a:noFill/>
            <a:ln w="539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15" descr="A landscape with mountains and clouds&#10;&#10;AI-generated content may be incorrect.">
              <a:extLst>
                <a:ext uri="{FF2B5EF4-FFF2-40B4-BE49-F238E27FC236}">
                  <a16:creationId xmlns:a16="http://schemas.microsoft.com/office/drawing/2014/main" id="{F5BBC46C-CFEA-0258-BD7E-6F77C09F7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7945" t="42530" r="49909" b="42503"/>
            <a:stretch>
              <a:fillRect/>
            </a:stretch>
          </p:blipFill>
          <p:spPr>
            <a:xfrm>
              <a:off x="7792321" y="436940"/>
              <a:ext cx="763384" cy="627120"/>
            </a:xfrm>
            <a:prstGeom prst="rect">
              <a:avLst/>
            </a:prstGeom>
            <a:ln w="53975">
              <a:solidFill>
                <a:schemeClr val="accent5">
                  <a:lumMod val="60000"/>
                  <a:lumOff val="40000"/>
                </a:schemeClr>
              </a:solidFill>
            </a:ln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EFE5E71-4A14-F1C4-5DBA-5CF3DE902084}"/>
                </a:ext>
              </a:extLst>
            </p:cNvPr>
            <p:cNvSpPr/>
            <p:nvPr/>
          </p:nvSpPr>
          <p:spPr>
            <a:xfrm>
              <a:off x="5630779" y="-1412024"/>
              <a:ext cx="867512" cy="711393"/>
            </a:xfrm>
            <a:prstGeom prst="rect">
              <a:avLst/>
            </a:prstGeom>
            <a:noFill/>
            <a:ln w="539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FCC038E-85A1-B5D5-B2DF-3E09FC18B1B3}"/>
                </a:ext>
              </a:extLst>
            </p:cNvPr>
            <p:cNvSpPr/>
            <p:nvPr/>
          </p:nvSpPr>
          <p:spPr>
            <a:xfrm>
              <a:off x="3074398" y="-1407139"/>
              <a:ext cx="867512" cy="711393"/>
            </a:xfrm>
            <a:prstGeom prst="rect">
              <a:avLst/>
            </a:prstGeom>
            <a:noFill/>
            <a:ln w="53975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5135CE8-A894-C0A1-992B-6F147BF5AA4E}"/>
                </a:ext>
              </a:extLst>
            </p:cNvPr>
            <p:cNvGrpSpPr/>
            <p:nvPr/>
          </p:nvGrpSpPr>
          <p:grpSpPr>
            <a:xfrm flipV="1">
              <a:off x="3594469" y="-1053687"/>
              <a:ext cx="5127997" cy="737071"/>
              <a:chOff x="4211082" y="-3001736"/>
              <a:chExt cx="5774778" cy="830036"/>
            </a:xfrm>
          </p:grpSpPr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85F622E4-2B59-3686-BA6D-D6DEEFC9FB75}"/>
                  </a:ext>
                </a:extLst>
              </p:cNvPr>
              <p:cNvCxnSpPr/>
              <p:nvPr/>
            </p:nvCxnSpPr>
            <p:spPr>
              <a:xfrm>
                <a:off x="4211082" y="-2995252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DCC1F442-950E-A50C-3CEB-D17AFC904100}"/>
                  </a:ext>
                </a:extLst>
              </p:cNvPr>
              <p:cNvCxnSpPr/>
              <p:nvPr/>
            </p:nvCxnSpPr>
            <p:spPr>
              <a:xfrm>
                <a:off x="6061654" y="-3001736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02BB1610-B2B7-521C-7FCA-B021261AABCF}"/>
                  </a:ext>
                </a:extLst>
              </p:cNvPr>
              <p:cNvCxnSpPr/>
              <p:nvPr/>
            </p:nvCxnSpPr>
            <p:spPr>
              <a:xfrm>
                <a:off x="8025095" y="-2971800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24D50F37-DCD9-AA7A-4A20-D0D026DA4B0D}"/>
                  </a:ext>
                </a:extLst>
              </p:cNvPr>
              <p:cNvCxnSpPr/>
              <p:nvPr/>
            </p:nvCxnSpPr>
            <p:spPr>
              <a:xfrm>
                <a:off x="9985860" y="-2971800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3" name="Straight Arrow Connector 482">
              <a:extLst>
                <a:ext uri="{FF2B5EF4-FFF2-40B4-BE49-F238E27FC236}">
                  <a16:creationId xmlns:a16="http://schemas.microsoft.com/office/drawing/2014/main" id="{82817F64-040C-81C3-208B-D233E6B3A3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26250" y="-279194"/>
              <a:ext cx="831320" cy="527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1" name="Group 470">
              <a:extLst>
                <a:ext uri="{FF2B5EF4-FFF2-40B4-BE49-F238E27FC236}">
                  <a16:creationId xmlns:a16="http://schemas.microsoft.com/office/drawing/2014/main" id="{DBE4B33B-A648-F546-46B7-6492120A3F30}"/>
                </a:ext>
              </a:extLst>
            </p:cNvPr>
            <p:cNvGrpSpPr/>
            <p:nvPr/>
          </p:nvGrpSpPr>
          <p:grpSpPr>
            <a:xfrm flipH="1">
              <a:off x="4395952" y="-1074344"/>
              <a:ext cx="5075423" cy="836544"/>
              <a:chOff x="4021852" y="-3266155"/>
              <a:chExt cx="5715573" cy="942055"/>
            </a:xfrm>
          </p:grpSpPr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DC8CE414-8B1F-2481-0E96-BA30F99D9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01253" y="-3266155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55D31376-4597-BA7A-F627-5ADC19D9202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1852" y="-2354630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3205E6C5-0F31-16F1-DC26-CB3CE71693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1255" y="-3124794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23E89CC9-B21F-B07D-F9A9-175FEE3D6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4198" y="-2324694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6A91D3B0-F684-407A-F2A0-114C63E608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5248" y="-3163217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9BAF5D2C-5E4E-5A55-6BB4-F88C3EA24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191" y="-2363117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C5FBC50-A4EC-5FF6-4FA7-23128B1516F3}"/>
                </a:ext>
              </a:extLst>
            </p:cNvPr>
            <p:cNvCxnSpPr/>
            <p:nvPr/>
          </p:nvCxnSpPr>
          <p:spPr>
            <a:xfrm>
              <a:off x="6000876" y="-1033261"/>
              <a:ext cx="0" cy="71048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6FDB120-6C66-0B1A-3023-57326763D2C4}"/>
                </a:ext>
              </a:extLst>
            </p:cNvPr>
            <p:cNvGrpSpPr/>
            <p:nvPr/>
          </p:nvGrpSpPr>
          <p:grpSpPr>
            <a:xfrm flipV="1">
              <a:off x="3526250" y="-2537895"/>
              <a:ext cx="5127997" cy="737071"/>
              <a:chOff x="4211082" y="-3001736"/>
              <a:chExt cx="5774778" cy="830036"/>
            </a:xfrm>
          </p:grpSpPr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BADFEF5F-16F5-6227-D9DA-C0798C0C550F}"/>
                  </a:ext>
                </a:extLst>
              </p:cNvPr>
              <p:cNvCxnSpPr/>
              <p:nvPr/>
            </p:nvCxnSpPr>
            <p:spPr>
              <a:xfrm>
                <a:off x="6061654" y="-3001736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>
                <a:extLst>
                  <a:ext uri="{FF2B5EF4-FFF2-40B4-BE49-F238E27FC236}">
                    <a16:creationId xmlns:a16="http://schemas.microsoft.com/office/drawing/2014/main" id="{3573B91A-6BDE-D33C-9337-68F319F3C84E}"/>
                  </a:ext>
                </a:extLst>
              </p:cNvPr>
              <p:cNvCxnSpPr/>
              <p:nvPr/>
            </p:nvCxnSpPr>
            <p:spPr>
              <a:xfrm>
                <a:off x="8025095" y="-2971800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114BD5F5-E17E-D45D-32A6-44341A3E6775}"/>
                  </a:ext>
                </a:extLst>
              </p:cNvPr>
              <p:cNvCxnSpPr/>
              <p:nvPr/>
            </p:nvCxnSpPr>
            <p:spPr>
              <a:xfrm>
                <a:off x="9985860" y="-2971800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7565B80B-A03D-3BCD-2F4D-706ED0F4C00E}"/>
                  </a:ext>
                </a:extLst>
              </p:cNvPr>
              <p:cNvCxnSpPr/>
              <p:nvPr/>
            </p:nvCxnSpPr>
            <p:spPr>
              <a:xfrm>
                <a:off x="4211082" y="-2995252"/>
                <a:ext cx="0" cy="800100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DD2E4B99-6C71-8237-943B-DB449EFF239C}"/>
                </a:ext>
              </a:extLst>
            </p:cNvPr>
            <p:cNvGrpSpPr/>
            <p:nvPr/>
          </p:nvGrpSpPr>
          <p:grpSpPr>
            <a:xfrm>
              <a:off x="3526250" y="-2525133"/>
              <a:ext cx="5093077" cy="745135"/>
              <a:chOff x="3098909" y="-3163217"/>
              <a:chExt cx="5735454" cy="839117"/>
            </a:xfrm>
          </p:grpSpPr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D405F545-E365-F5AA-F118-8CD0FDB157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1852" y="-2354630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32906AAB-C545-3CE5-7CB9-B6C70A7113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01255" y="-3124794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AF271B39-BF40-1305-CC67-A3AE6CE772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24198" y="-2324694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3B31F20C-5AA1-F4A5-0430-7A0097C68F8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75248" y="-3163217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CEC14E74-8A99-5347-4F7F-1BC78941EC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898191" y="-2363117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6571A32E-826B-11A6-E373-64EBEEC746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98909" y="-3154730"/>
                <a:ext cx="936172" cy="594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90733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5747</TotalTime>
  <Words>402</Words>
  <Application>Microsoft Macintosh PowerPoint</Application>
  <PresentationFormat>Widescreen</PresentationFormat>
  <Paragraphs>235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Blackledge</dc:creator>
  <cp:lastModifiedBy>Matthew Blackledge</cp:lastModifiedBy>
  <cp:revision>19</cp:revision>
  <dcterms:created xsi:type="dcterms:W3CDTF">2026-02-09T15:09:34Z</dcterms:created>
  <dcterms:modified xsi:type="dcterms:W3CDTF">2026-02-13T14:57:04Z</dcterms:modified>
</cp:coreProperties>
</file>